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73" r:id="rId4"/>
    <p:sldId id="289" r:id="rId5"/>
    <p:sldId id="298" r:id="rId6"/>
    <p:sldId id="291" r:id="rId7"/>
    <p:sldId id="290" r:id="rId8"/>
    <p:sldId id="307" r:id="rId9"/>
    <p:sldId id="296" r:id="rId10"/>
    <p:sldId id="292" r:id="rId11"/>
    <p:sldId id="311" r:id="rId12"/>
    <p:sldId id="312" r:id="rId13"/>
    <p:sldId id="313" r:id="rId14"/>
    <p:sldId id="314" r:id="rId15"/>
    <p:sldId id="297" r:id="rId16"/>
    <p:sldId id="303" r:id="rId17"/>
    <p:sldId id="304" r:id="rId18"/>
    <p:sldId id="310" r:id="rId19"/>
    <p:sldId id="302" r:id="rId20"/>
    <p:sldId id="309" r:id="rId21"/>
    <p:sldId id="299" r:id="rId22"/>
    <p:sldId id="306" r:id="rId23"/>
    <p:sldId id="301" r:id="rId24"/>
    <p:sldId id="305" r:id="rId25"/>
    <p:sldId id="308" r:id="rId26"/>
    <p:sldId id="27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824046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</a:rPr>
              <a:t>Государственное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профессиональное образовательное учреждение «Прокопьевский строительный техникум»</a:t>
            </a:r>
            <a:r>
              <a:rPr lang="ru-RU" sz="1800" dirty="0">
                <a:solidFill>
                  <a:srgbClr val="C00000"/>
                </a:solidFill>
              </a:rPr>
              <a:t/>
            </a:r>
            <a:br>
              <a:rPr lang="ru-RU" sz="1800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679210"/>
            <a:ext cx="7704856" cy="1512168"/>
          </a:xfrm>
        </p:spPr>
        <p:txBody>
          <a:bodyPr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социального педагога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Барышниковой Ирины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Сергеевны</a:t>
            </a:r>
            <a:endParaRPr lang="ru-RU" sz="15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3105834"/>
            <a:ext cx="489654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                                   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Прокопьевск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2024 г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3337244"/>
            <a:ext cx="3203848" cy="35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90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Результаты подготовки обучающихся к участию в конкурсах, творческих работах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Трофименко Ир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5"/>
            <a:ext cx="4427984" cy="5733256"/>
          </a:xfrm>
          <a:prstGeom prst="rect">
            <a:avLst/>
          </a:prstGeom>
        </p:spPr>
      </p:pic>
      <p:pic>
        <p:nvPicPr>
          <p:cNvPr id="4" name="Рисунок 3" descr="Профи, Барышник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24744"/>
            <a:ext cx="471601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Результаты подготовки обучающихся к участию в конкурсах, творческих работах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Бугае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4427984" cy="6209928"/>
          </a:xfrm>
          <a:prstGeom prst="rect">
            <a:avLst/>
          </a:prstGeom>
        </p:spPr>
      </p:pic>
      <p:pic>
        <p:nvPicPr>
          <p:cNvPr id="6" name="Рисунок 5" descr="Барышник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052736"/>
            <a:ext cx="471601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Результаты подготовки обучающихся к участию в конкурсах, творческих работах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88742"/>
            <a:ext cx="4008958" cy="566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Результаты подготовки обучающихся к участию в конкурсах, творческих работах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Медиакод, май 2024 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</a:rPr>
              <a:t>Результаты подготовки обучающихся к участию в конкурсах, творческих работах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Барышникова Ирина Сергеевна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052736"/>
            <a:ext cx="4572000" cy="5805264"/>
          </a:xfrm>
          <a:prstGeom prst="rect">
            <a:avLst/>
          </a:prstGeom>
        </p:spPr>
      </p:pic>
      <p:pic>
        <p:nvPicPr>
          <p:cNvPr id="8" name="Рисунок 7" descr="Быкова Алина Артёмовна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4644009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ЛИЧНОЕ Участие в педагогических секциях, лекториях (КРИРПО)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23.08.23 пед. секция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4499992" cy="5805264"/>
          </a:xfrm>
          <a:prstGeom prst="rect">
            <a:avLst/>
          </a:prstGeom>
        </p:spPr>
      </p:pic>
      <p:pic>
        <p:nvPicPr>
          <p:cNvPr id="9" name="Рисунок 8" descr="Лекторий участие 15.12.23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052736"/>
            <a:ext cx="4716016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ЛИЧное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Участие в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(КРИРПО)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Вебинар 22.12.23 г крирпо инклюзия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4572000" cy="5805264"/>
          </a:xfrm>
          <a:prstGeom prst="rect">
            <a:avLst/>
          </a:prstGeom>
        </p:spPr>
      </p:pic>
      <p:pic>
        <p:nvPicPr>
          <p:cNvPr id="4" name="Рисунок 3" descr="Вебинар КРИРПО, 15.03.2024 г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52736"/>
            <a:ext cx="4572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ЛИЧное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Участие в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обучении (КРИРПО)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ертификат КИБЕР 2023 крирп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ЛИЧное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Участие в ЛЕКЦИЯХ (КРИРПО)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арышникова Ирина Сергеевна (6)_page-000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ЛИЧное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Участие в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конкурсах,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викторинах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ертификат Викторина Эрудит 2023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052736"/>
            <a:ext cx="4427983" cy="5805264"/>
          </a:xfrm>
          <a:prstGeom prst="rect">
            <a:avLst/>
          </a:prstGeom>
        </p:spPr>
      </p:pic>
      <p:pic>
        <p:nvPicPr>
          <p:cNvPr id="7" name="Рисунок 6" descr="Барышникова Ирина Сергеевна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052736"/>
            <a:ext cx="486003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96064" cy="64807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ВИЗИТНАЯ КАРТОЧКА ПЕДАГОГИЧЕСКОГО РАБОТНИКА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9036496" cy="6093296"/>
          </a:xfrm>
        </p:spPr>
        <p:txBody>
          <a:bodyPr>
            <a:noAutofit/>
          </a:bodyPr>
          <a:lstStyle/>
          <a:p>
            <a:pPr marL="547688" lvl="0" indent="-411163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Ф.И.О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Барышникова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Ирина Сергеевна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7688" lvl="3" indent="-411163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solidFill>
                  <a:srgbClr val="091523"/>
                </a:solidFill>
                <a:latin typeface="Times New Roman" pitchFamily="18" charset="0"/>
                <a:cs typeface="Times New Roman" pitchFamily="18" charset="0"/>
              </a:rPr>
              <a:t>28.11.1990 г</a:t>
            </a:r>
            <a:r>
              <a:rPr lang="ru-RU" sz="1600" b="1" dirty="0">
                <a:solidFill>
                  <a:srgbClr val="09152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47688" lvl="0" indent="-411163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b="1" dirty="0">
                <a:solidFill>
                  <a:srgbClr val="091523"/>
                </a:solidFill>
                <a:latin typeface="Times New Roman" pitchFamily="18" charset="0"/>
                <a:cs typeface="Times New Roman" pitchFamily="18" charset="0"/>
              </a:rPr>
              <a:t>высшее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just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1.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ФГБОУ высшего профессионального образования «Кемеровский государственный 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     университет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» 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факультет 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«Романо-германская филология» 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(2012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 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г.) </a:t>
            </a:r>
          </a:p>
          <a:p>
            <a:pPr marL="136525" indent="0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Филолог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Calibri"/>
                <a:cs typeface="Calibri"/>
              </a:rPr>
              <a:t>Преподаватель английского языка</a:t>
            </a:r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lvl="0" indent="0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2. 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ФГБОУ 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</a:rPr>
              <a:t>высшего профессионального образования «Кемеровский государственный университет» 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факультет 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Times New Roman"/>
              </a:rPr>
              <a:t>«Экономики и управления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»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lvl="0" indent="0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Бакалавр по направлению подготовки «Экономика» (2016 </a:t>
            </a:r>
            <a:r>
              <a:rPr lang="ru-RU" sz="1600" smtClean="0">
                <a:solidFill>
                  <a:schemeClr val="tx1"/>
                </a:solidFill>
                <a:latin typeface="Times New Roman"/>
                <a:ea typeface="Times New Roman"/>
              </a:rPr>
              <a:t>г.)</a:t>
            </a:r>
            <a:endParaRPr lang="ru-RU" sz="1600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136525" indent="0" algn="just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</a:t>
            </a: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3. 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ФГБОУ ВО </a:t>
            </a:r>
            <a:r>
              <a:rPr lang="ru-RU" sz="1600" dirty="0" err="1" smtClean="0">
                <a:solidFill>
                  <a:schemeClr val="tx1"/>
                </a:solidFill>
                <a:latin typeface="Times New Roman"/>
                <a:ea typeface="SimSun"/>
              </a:rPr>
              <a:t>ПензГТУ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SimSun"/>
              </a:rPr>
              <a:t>. Диплом о профессиональной переподготовке по программе «Социально-педагогическая деятельность в образовательном учреждении» в объёме 256 ч. (2023 г.)</a:t>
            </a: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SimSun"/>
              </a:rPr>
              <a:t> </a:t>
            </a:r>
          </a:p>
          <a:p>
            <a:pPr marL="136525" indent="0" algn="just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SimSun"/>
              </a:rPr>
              <a:t>   4.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SimSun"/>
              </a:rPr>
              <a:t>  АНО ДПО «Учебно-деловой центр» г. Прокопьевска. Диплом о профессиональной переподготовке по программе «Кадровое делопроизводство» 260 ч. (2023 г.)</a:t>
            </a:r>
          </a:p>
          <a:p>
            <a:pPr marL="136525" indent="0" algn="just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endParaRPr lang="ru-RU" sz="1600" dirty="0" smtClean="0">
              <a:solidFill>
                <a:schemeClr val="tx1"/>
              </a:solidFill>
              <a:latin typeface="Times New Roman"/>
              <a:ea typeface="SimSun"/>
            </a:endParaRPr>
          </a:p>
          <a:p>
            <a:pPr marL="136525" lvl="0" indent="0" algn="just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социальный педагог</a:t>
            </a:r>
          </a:p>
          <a:p>
            <a:pPr marL="547688" lvl="0" indent="-411163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Квалификационная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категория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нет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7688" lvl="0" indent="-411163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трудовой стаж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12 лет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7688" lvl="0" indent="-411163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12 лет, в ГПОУ ПСТ – 1 год</a:t>
            </a:r>
          </a:p>
          <a:p>
            <a:pPr marL="547688" lvl="0" indent="-411163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социальный педагог</a:t>
            </a:r>
            <a:endParaRPr lang="en-US" sz="1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7688" lvl="0" indent="-411163" algn="just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i.n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a-prk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mail.ru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47688" lvl="0" indent="-411163" algn="just" eaLnBrk="0" fontAlgn="base" hangingPunct="0"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039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ЛИЧное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Участие в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конкурсах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Сертификат 30 лет КРФ онлайн конк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ЛИЧНОЕ Участие в мероприятиях различного уровня 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(круглые столы)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ертификаты круглый стол 20.11.23 г._page-000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5" y="1052736"/>
            <a:ext cx="4438993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ЛИЧНОЕ Участие в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диктантах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ертификат Этногр.диктант 2023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ЛИЧНОЕ Участие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зачетах,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тестировании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зачет фин. грамотность 2023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4644008" cy="5805264"/>
          </a:xfrm>
          <a:prstGeom prst="rect">
            <a:avLst/>
          </a:prstGeom>
        </p:spPr>
      </p:pic>
      <p:pic>
        <p:nvPicPr>
          <p:cNvPr id="5" name="Рисунок 4" descr="сертификат Дост среда тест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052736"/>
            <a:ext cx="4644008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ЛИЧНОЕ Участие в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диктантах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ертификат соц. диктант ноябрь 2023_page-000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4644008" cy="5805264"/>
          </a:xfrm>
          <a:prstGeom prst="rect">
            <a:avLst/>
          </a:prstGeom>
        </p:spPr>
      </p:pic>
      <p:pic>
        <p:nvPicPr>
          <p:cNvPr id="4" name="Рисунок 3" descr="фев диктант_page-000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52736"/>
            <a:ext cx="4572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ПРОХОЖДЕНИЕ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2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курсов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ертификат, гаджеты (апрель 202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360040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перспективе: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739357"/>
          </a:xfrm>
        </p:spPr>
        <p:txBody>
          <a:bodyPr/>
          <a:lstStyle/>
          <a:p>
            <a:pPr marL="137160" indent="0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ru-RU" sz="1600" dirty="0" smtClean="0">
              <a:solidFill>
                <a:prstClr val="black"/>
              </a:solidFill>
              <a:latin typeface="Times New Roman"/>
            </a:endParaRPr>
          </a:p>
          <a:p>
            <a:pPr marL="137160" indent="0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/>
              </a:rPr>
              <a:t>1. Увеличение положительной динамики в работе с подростками из группы риска</a:t>
            </a:r>
            <a:endParaRPr lang="ru-RU" sz="1600" dirty="0">
              <a:solidFill>
                <a:prstClr val="black"/>
              </a:solidFill>
              <a:latin typeface="Times New Roman"/>
            </a:endParaRPr>
          </a:p>
          <a:p>
            <a:pPr marL="137160" lvl="0" indent="0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ru-RU" sz="1600" dirty="0" smtClean="0">
              <a:solidFill>
                <a:prstClr val="black"/>
              </a:solidFill>
              <a:latin typeface="Times New Roman"/>
            </a:endParaRPr>
          </a:p>
          <a:p>
            <a:pPr marL="137160" lvl="0" indent="0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/>
              </a:rPr>
              <a:t>2. Разработка методических рекомендаций социально-педагогической направленности</a:t>
            </a:r>
            <a:endParaRPr lang="ru-RU" sz="1600" dirty="0">
              <a:solidFill>
                <a:prstClr val="black"/>
              </a:solidFill>
              <a:latin typeface="Times New Roman"/>
            </a:endParaRPr>
          </a:p>
          <a:p>
            <a:pPr marL="137160" lvl="0" indent="0">
              <a:buClr>
                <a:prstClr val="white">
                  <a:shade val="95000"/>
                </a:prstClr>
              </a:buClr>
              <a:buSzPct val="65000"/>
              <a:buNone/>
            </a:pPr>
            <a:endParaRPr lang="ru-RU" sz="1600" dirty="0" smtClean="0">
              <a:solidFill>
                <a:prstClr val="black"/>
              </a:solidFill>
              <a:latin typeface="Times New Roman"/>
            </a:endParaRPr>
          </a:p>
          <a:p>
            <a:pPr marL="137160" lvl="0" indent="0">
              <a:buClr>
                <a:prstClr val="white">
                  <a:shade val="95000"/>
                </a:prstClr>
              </a:buClr>
              <a:buSzPct val="65000"/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/>
              </a:rPr>
              <a:t>3. Повышение уровня профессионального мастерства, личное участие </a:t>
            </a:r>
            <a:r>
              <a:rPr lang="ru-RU" sz="1600" dirty="0">
                <a:solidFill>
                  <a:prstClr val="black"/>
                </a:solidFill>
                <a:latin typeface="Times New Roman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</a:rPr>
              <a:t>конкурсах социального педагога, </a:t>
            </a:r>
            <a:r>
              <a:rPr lang="ru-RU" sz="1600" dirty="0">
                <a:solidFill>
                  <a:prstClr val="black"/>
                </a:solidFill>
                <a:latin typeface="Times New Roman"/>
              </a:rPr>
              <a:t>повышение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</a:rPr>
              <a:t>квалификации</a:t>
            </a:r>
            <a:endParaRPr lang="ru-RU" sz="1600" dirty="0">
              <a:solidFill>
                <a:prstClr val="black"/>
              </a:solidFill>
              <a:latin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960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52048" cy="57606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ДОКУМЕНТЫ ОБ ОБРАЗОВАНИИ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4788024" cy="5963357"/>
          </a:xfrm>
        </p:spPr>
      </p:pic>
      <p:pic>
        <p:nvPicPr>
          <p:cNvPr id="6" name="Рисунок 5" descr="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5" y="1052736"/>
            <a:ext cx="442798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8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</a:t>
            </a:r>
            <a:endParaRPr lang="ru-RU" sz="2200" b="1" dirty="0"/>
          </a:p>
        </p:txBody>
      </p:sp>
      <p:pic>
        <p:nvPicPr>
          <p:cNvPr id="7" name="Содержимое 6" descr="1 ПЕНЗГТУ_page-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2276872"/>
            <a:ext cx="4644008" cy="4581128"/>
          </a:xfrm>
        </p:spPr>
      </p:pic>
      <p:pic>
        <p:nvPicPr>
          <p:cNvPr id="8" name="Рисунок 7" descr="2 УДЦ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7496" y="2276872"/>
            <a:ext cx="4536504" cy="425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37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  <a:endParaRPr lang="ru-RU" sz="2200" b="1" dirty="0"/>
          </a:p>
        </p:txBody>
      </p:sp>
      <p:pic>
        <p:nvPicPr>
          <p:cNvPr id="5" name="Рисунок 4" descr="Удостоверение (курсы) Нвкз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6574230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837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ОБОБЩЕНИЕ  И РАСПРОСТРАНЕНИЕ педагогического опыта ПОСРЕДСТВОМ УЧАСТИЯ В НПК С  ПОСЛЕДУЮЩЕЙ ПУБЛИКАЦИЕЙ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4" name="Содержимое 3" descr="НПК февраль 2024 г.Барышникова И.С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628800"/>
            <a:ext cx="3816424" cy="5229200"/>
          </a:xfrm>
        </p:spPr>
      </p:pic>
    </p:spTree>
    <p:extLst>
      <p:ext uri="{BB962C8B-B14F-4D97-AF65-F5344CB8AC3E}">
        <p14:creationId xmlns:p14="http://schemas.microsoft.com/office/powerpoint/2010/main" val="1906837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50405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Информация о поощрениях, Наградах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Благодарственное Тепло  jp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7" y="908720"/>
            <a:ext cx="4512955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50405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деятельности</a:t>
            </a: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арышникова Профориентир апрель 2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1" y="1052736"/>
            <a:ext cx="4296931" cy="58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68072" cy="936104"/>
          </a:xfrm>
        </p:spPr>
        <p:txBody>
          <a:bodyPr>
            <a:normAutofit fontScale="90000"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  <a:t>Результаты подготовки обучающихся к участию в конкурсах, творческих работах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</a:br>
            <a:endParaRPr lang="ru-RU" sz="1800" b="1" dirty="0"/>
          </a:p>
        </p:txBody>
      </p:sp>
      <p:pic>
        <p:nvPicPr>
          <p:cNvPr id="7" name="Содержимое 6" descr="Михеева А.М. Кузбасс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4644008" cy="5805263"/>
          </a:xfrm>
        </p:spPr>
      </p:pic>
      <p:pic>
        <p:nvPicPr>
          <p:cNvPr id="5" name="Рисунок 4" descr="Барышникова И.С. Кузбасс 20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49999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30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1039</TotalTime>
  <Words>245</Words>
  <Application>Microsoft Office PowerPoint</Application>
  <PresentationFormat>Экран (4:3)</PresentationFormat>
  <Paragraphs>64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SimSun</vt:lpstr>
      <vt:lpstr>Calibri</vt:lpstr>
      <vt:lpstr>Franklin Gothic Book</vt:lpstr>
      <vt:lpstr>Franklin Gothic Medium</vt:lpstr>
      <vt:lpstr>Times New Roman</vt:lpstr>
      <vt:lpstr>Wingdings 2</vt:lpstr>
      <vt:lpstr>Трек</vt:lpstr>
      <vt:lpstr>Государственное профессиональное образовательное учреждение «Прокопьевский строительный техникум» </vt:lpstr>
      <vt:lpstr>ВИЗИТНАЯ КАРТОЧКА ПЕДАГОГИЧЕСКОГО РАБОТНИКА</vt:lpstr>
      <vt:lpstr>ДОКУМЕНТЫ ОБ ОБРАЗОВАНИИ</vt:lpstr>
      <vt:lpstr>Профессиональная переподготовка</vt:lpstr>
      <vt:lpstr>Повышение квалификации</vt:lpstr>
      <vt:lpstr>ОБОБЩЕНИЕ  И РАСПРОСТРАНЕНИЕ педагогического опыта ПОСРЕДСТВОМ УЧАСТИЯ В НПК С  ПОСЛЕДУЮЩЕЙ ПУБЛИКАЦИЕЙ</vt:lpstr>
      <vt:lpstr>Информация о поощрениях, Наградах</vt:lpstr>
      <vt:lpstr>УЧАСТИЕ В ПРОФОРИЕНТАЦИонной деятельности</vt:lpstr>
      <vt:lpstr>  Результаты подготовки обучающихся к участию в конкурсах, творческих работах  </vt:lpstr>
      <vt:lpstr>Результаты подготовки обучающихся к участию в конкурсах, творческих работах</vt:lpstr>
      <vt:lpstr>Результаты подготовки обучающихся к участию в конкурсах, творческих работах</vt:lpstr>
      <vt:lpstr>Результаты подготовки обучающихся к участию в конкурсах, творческих работах</vt:lpstr>
      <vt:lpstr>Результаты подготовки обучающихся к участию в конкурсах, творческих работах</vt:lpstr>
      <vt:lpstr>Результаты подготовки обучающихся к участию в конкурсах, творческих работах</vt:lpstr>
      <vt:lpstr>ЛИЧНОЕ Участие в педагогических секциях, лекториях (КРИРПО)</vt:lpstr>
      <vt:lpstr>ЛИЧное Участие в вебинарах (КРИРПО)</vt:lpstr>
      <vt:lpstr>ЛИЧное Участие в он-лайн обучении (КРИРПО)</vt:lpstr>
      <vt:lpstr>ЛИЧное Участие в ЛЕКЦИЯХ (КРИРПО)</vt:lpstr>
      <vt:lpstr>ЛИЧное Участие в он-лайн конкурсах, он-лайн викторинах</vt:lpstr>
      <vt:lpstr>ЛИЧное Участие в он-лайн конкурсах</vt:lpstr>
      <vt:lpstr>ЛИЧНОЕ Участие в мероприятиях различного уровня  (круглые столы)</vt:lpstr>
      <vt:lpstr>ЛИЧНОЕ Участие в он-лайн диктантах</vt:lpstr>
      <vt:lpstr>ЛИЧНОЕ Участие он-лайн зачетах, он-лайн тестировании</vt:lpstr>
      <vt:lpstr>ЛИЧНОЕ Участие в он-лайн диктантах</vt:lpstr>
      <vt:lpstr>ПРОХОЖДЕНИЕ он-лайн курсов</vt:lpstr>
      <vt:lpstr>В перспективе: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профессиональное образовательное учреждение «Прокопьевский электромашиностроительный техникум»</dc:title>
  <dc:creator>пользователь</dc:creator>
  <cp:lastModifiedBy>Пользователь Windows</cp:lastModifiedBy>
  <cp:revision>129</cp:revision>
  <dcterms:created xsi:type="dcterms:W3CDTF">2016-03-09T11:57:15Z</dcterms:created>
  <dcterms:modified xsi:type="dcterms:W3CDTF">2024-06-05T02:54:16Z</dcterms:modified>
</cp:coreProperties>
</file>