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DD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2" autoAdjust="0"/>
    <p:restoredTop sz="94660"/>
  </p:normalViewPr>
  <p:slideViewPr>
    <p:cSldViewPr>
      <p:cViewPr>
        <p:scale>
          <a:sx n="80" d="100"/>
          <a:sy n="80" d="100"/>
        </p:scale>
        <p:origin x="-78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животные на войне\053.jpe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1093" r="14030"/>
          <a:stretch>
            <a:fillRect/>
          </a:stretch>
        </p:blipFill>
        <p:spPr bwMode="auto">
          <a:xfrm>
            <a:off x="1071538" y="571480"/>
            <a:ext cx="7021432" cy="6076518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256395" y="0"/>
            <a:ext cx="9614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FDD37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НИХ НЕ БЫЛО ВЫБОРА</a:t>
            </a:r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FDD37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ru-RU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FDD37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71536" y="5072074"/>
            <a:ext cx="7572428" cy="8791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i="1" cap="none" spc="0" dirty="0" smtClean="0">
                <a:ln w="19050">
                  <a:noFill/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Животным, погибшим на войне</a:t>
            </a:r>
          </a:p>
          <a:p>
            <a:pPr algn="ctr">
              <a:lnSpc>
                <a:spcPct val="70000"/>
              </a:lnSpc>
            </a:pPr>
            <a:r>
              <a:rPr lang="ru-RU" sz="3600" i="1" cap="none" spc="0" dirty="0" smtClean="0">
                <a:ln w="19050">
                  <a:noFill/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посвящается…</a:t>
            </a:r>
            <a:endParaRPr lang="ru-RU" sz="3600" i="1" cap="none" spc="0" dirty="0">
              <a:ln w="19050">
                <a:noFill/>
                <a:prstDash val="solid"/>
              </a:ln>
              <a:solidFill>
                <a:srgbClr val="92D05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6455326"/>
            <a:ext cx="7572428" cy="4026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i="1" cap="none" spc="0" dirty="0" smtClean="0">
                <a:ln w="19050">
                  <a:noFill/>
                  <a:prstDash val="solid"/>
                </a:ln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НПО ПУ №16  Кулешова В.Е.</a:t>
            </a:r>
            <a:endParaRPr lang="ru-RU" sz="2800" i="1" cap="none" spc="0" dirty="0">
              <a:ln w="19050">
                <a:noFill/>
                <a:prstDash val="solid"/>
              </a:ln>
              <a:solidFill>
                <a:srgbClr val="92D05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сценарии\животные на войне\post-396-116765498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285728"/>
            <a:ext cx="9104650" cy="600079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сценарии\животные на войне\b72d84193f3f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b="4166"/>
          <a:stretch>
            <a:fillRect/>
          </a:stretch>
        </p:blipFill>
        <p:spPr bwMode="auto">
          <a:xfrm>
            <a:off x="1500166" y="0"/>
            <a:ext cx="6446982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сценарии\животные на войне\Animals-War-exhibition.jpg"/>
          <p:cNvPicPr>
            <a:picLocks noChangeAspect="1" noChangeArrowheads="1"/>
          </p:cNvPicPr>
          <p:nvPr/>
        </p:nvPicPr>
        <p:blipFill>
          <a:blip r:embed="rId2" cstate="print"/>
          <a:srcRect r="4476"/>
          <a:stretch>
            <a:fillRect/>
          </a:stretch>
        </p:blipFill>
        <p:spPr bwMode="auto">
          <a:xfrm>
            <a:off x="0" y="0"/>
            <a:ext cx="6072198" cy="450601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  <p:pic>
        <p:nvPicPr>
          <p:cNvPr id="4099" name="Picture 3" descr="D:\Документы\сценарии\животные на войне\1297222361_wwi_dog_messenger.jpg"/>
          <p:cNvPicPr>
            <a:picLocks noChangeAspect="1" noChangeArrowheads="1"/>
          </p:cNvPicPr>
          <p:nvPr/>
        </p:nvPicPr>
        <p:blipFill>
          <a:blip r:embed="rId3" cstate="print"/>
          <a:srcRect l="2999" t="1890" r="2500"/>
          <a:stretch>
            <a:fillRect/>
          </a:stretch>
        </p:blipFill>
        <p:spPr bwMode="auto">
          <a:xfrm flipH="1">
            <a:off x="3643266" y="2857496"/>
            <a:ext cx="5500733" cy="400050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сценарии\животные на войне\43625450_1241894336_vov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29" y="0"/>
            <a:ext cx="8414725" cy="68580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сценарии\животные на войне\52359cf0d1f8acec54405c48ce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719"/>
          <a:stretch>
            <a:fillRect/>
          </a:stretch>
        </p:blipFill>
        <p:spPr bwMode="auto">
          <a:xfrm>
            <a:off x="0" y="500042"/>
            <a:ext cx="9144000" cy="587476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сценарии\животные на войне\Советские военные собаководы отдельного батальона связи со связными собаками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42844" y="285728"/>
            <a:ext cx="8832335" cy="607223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Документы\сценарии\животные на войне\smd11.jpg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357290" y="0"/>
            <a:ext cx="676574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сценарии\животные на войне\d52dca988eadce8937032d8fbca_prev.jpg"/>
          <p:cNvPicPr>
            <a:picLocks noChangeAspect="1" noChangeArrowheads="1"/>
          </p:cNvPicPr>
          <p:nvPr/>
        </p:nvPicPr>
        <p:blipFill>
          <a:blip r:embed="rId2" cstate="print"/>
          <a:srcRect t="7385"/>
          <a:stretch>
            <a:fillRect/>
          </a:stretch>
        </p:blipFill>
        <p:spPr bwMode="auto">
          <a:xfrm>
            <a:off x="-1" y="2714620"/>
            <a:ext cx="6391093" cy="414338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pic>
        <p:nvPicPr>
          <p:cNvPr id="3" name="Рисунок 2" descr="http://nauka-prosto.ru/i/smd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52"/>
            <a:ext cx="32364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сценарии\животные на войне\1312961774_muhtar-zivotnoe.ru.jpg"/>
          <p:cNvPicPr>
            <a:picLocks noChangeAspect="1" noChangeArrowheads="1"/>
          </p:cNvPicPr>
          <p:nvPr/>
        </p:nvPicPr>
        <p:blipFill>
          <a:blip r:embed="rId2" cstate="print"/>
          <a:srcRect l="5000" t="-500" r="5999" b="6000"/>
          <a:stretch>
            <a:fillRect/>
          </a:stretch>
        </p:blipFill>
        <p:spPr bwMode="auto">
          <a:xfrm>
            <a:off x="214282" y="357166"/>
            <a:ext cx="8750588" cy="614366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6211669"/>
            <a:ext cx="4786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FDD37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ноября 2004 года</a:t>
            </a:r>
            <a:endParaRPr lang="ru-RU" sz="4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FDD37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животные на войне\0_592b0_d669832e_XL.jpeg"/>
          <p:cNvPicPr>
            <a:picLocks noChangeAspect="1" noChangeArrowheads="1"/>
          </p:cNvPicPr>
          <p:nvPr/>
        </p:nvPicPr>
        <p:blipFill>
          <a:blip r:embed="rId2" cstate="print"/>
          <a:srcRect l="3928"/>
          <a:stretch>
            <a:fillRect/>
          </a:stretch>
        </p:blipFill>
        <p:spPr bwMode="auto">
          <a:xfrm>
            <a:off x="0" y="571480"/>
            <a:ext cx="9092524" cy="572563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357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FDD37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Лондон</a:t>
            </a:r>
            <a:endParaRPr lang="ru-RU" sz="4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FDD37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животные на войне\doner_inscrip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762045" cy="351788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  <p:pic>
        <p:nvPicPr>
          <p:cNvPr id="3074" name="Picture 2" descr="C:\Documents and Settings\Admin\Рабочий стол\животные на войне\261733172_82d180eb35.jpg"/>
          <p:cNvPicPr>
            <a:picLocks noChangeAspect="1" noChangeArrowheads="1"/>
          </p:cNvPicPr>
          <p:nvPr/>
        </p:nvPicPr>
        <p:blipFill>
          <a:blip r:embed="rId3" cstate="print"/>
          <a:srcRect l="5797" r="8695"/>
          <a:stretch>
            <a:fillRect/>
          </a:stretch>
        </p:blipFill>
        <p:spPr bwMode="auto">
          <a:xfrm>
            <a:off x="4572000" y="642918"/>
            <a:ext cx="4572000" cy="407092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  <p:pic>
        <p:nvPicPr>
          <p:cNvPr id="3075" name="Picture 3" descr="C:\Documents and Settings\Admin\Рабочий стол\животные на войне\INSCRIPTIONS1.jpg"/>
          <p:cNvPicPr>
            <a:picLocks noChangeAspect="1" noChangeArrowheads="1"/>
          </p:cNvPicPr>
          <p:nvPr/>
        </p:nvPicPr>
        <p:blipFill>
          <a:blip r:embed="rId4" cstate="print"/>
          <a:srcRect t="14063" r="11406" b="19140"/>
          <a:stretch>
            <a:fillRect/>
          </a:stretch>
        </p:blipFill>
        <p:spPr bwMode="auto">
          <a:xfrm>
            <a:off x="642910" y="3571852"/>
            <a:ext cx="5448087" cy="328614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животные на войне\Немецкие солдаты в болоте Мясного Бора под Новгородом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6784272" cy="492919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pic>
        <p:nvPicPr>
          <p:cNvPr id="4099" name="Picture 3" descr="C:\Documents and Settings\Admin\Рабочий стол\животные на войне\london_animals_in_war_memorial_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20991" t="6710" r="11194" b="13635"/>
          <a:stretch>
            <a:fillRect/>
          </a:stretch>
        </p:blipFill>
        <p:spPr bwMode="auto">
          <a:xfrm>
            <a:off x="4929190" y="3214686"/>
            <a:ext cx="4500594" cy="3964773"/>
          </a:xfrm>
          <a:prstGeom prst="roundRect">
            <a:avLst>
              <a:gd name="adj" fmla="val 25837"/>
            </a:avLst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животные на войне\pigeon.jpg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30000"/>
          </a:blip>
          <a:srcRect t="2386" b="14642"/>
          <a:stretch>
            <a:fillRect/>
          </a:stretch>
        </p:blipFill>
        <p:spPr bwMode="auto">
          <a:xfrm>
            <a:off x="5875640" y="0"/>
            <a:ext cx="3268360" cy="357187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  <p:pic>
        <p:nvPicPr>
          <p:cNvPr id="5123" name="Picture 3" descr="C:\Documents and Settings\Admin\Рабочий стол\животные на войне\gi-joe-pdsa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3857620" cy="353615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63500"/>
          </a:effectLst>
        </p:spPr>
      </p:pic>
      <p:pic>
        <p:nvPicPr>
          <p:cNvPr id="5124" name="Picture 4" descr="C:\Documents and Settings\Admin\Рабочий стол\животные на войне\00027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10000"/>
          </a:blip>
          <a:srcRect/>
          <a:stretch>
            <a:fillRect/>
          </a:stretch>
        </p:blipFill>
        <p:spPr bwMode="auto">
          <a:xfrm>
            <a:off x="1785918" y="3392546"/>
            <a:ext cx="5500726" cy="346545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животные на войне\199114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4067"/>
          <a:stretch>
            <a:fillRect/>
          </a:stretch>
        </p:blipFill>
        <p:spPr bwMode="auto">
          <a:xfrm>
            <a:off x="642910" y="1"/>
            <a:ext cx="7918886" cy="6910566"/>
          </a:xfrm>
          <a:prstGeom prst="roundRect">
            <a:avLst>
              <a:gd name="adj" fmla="val 12413"/>
            </a:avLst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животные на войне\1_35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4920" b="5167"/>
          <a:stretch>
            <a:fillRect/>
          </a:stretch>
        </p:blipFill>
        <p:spPr bwMode="auto">
          <a:xfrm>
            <a:off x="2357422" y="0"/>
            <a:ext cx="4650828" cy="68580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животные на войне\16.jpg"/>
          <p:cNvPicPr>
            <a:picLocks noChangeAspect="1" noChangeArrowheads="1"/>
          </p:cNvPicPr>
          <p:nvPr/>
        </p:nvPicPr>
        <p:blipFill>
          <a:blip r:embed="rId2" cstate="print"/>
          <a:srcRect t="6344" b="5276"/>
          <a:stretch>
            <a:fillRect/>
          </a:stretch>
        </p:blipFill>
        <p:spPr bwMode="auto">
          <a:xfrm>
            <a:off x="1392097" y="0"/>
            <a:ext cx="7751903" cy="51435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5" name="Picture 3" descr="C:\Documents and Settings\Admin\Рабочий стол\животные на войне\warhound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0" y="3122622"/>
            <a:ext cx="2810872" cy="373537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сценарии\животные на войне\8ea3133c40df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682" t="3785" r="4739" b="10277"/>
          <a:stretch>
            <a:fillRect/>
          </a:stretch>
        </p:blipFill>
        <p:spPr bwMode="auto">
          <a:xfrm>
            <a:off x="0" y="357166"/>
            <a:ext cx="8929718" cy="621689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27</Words>
  <Application>Microsoft Office PowerPoint</Application>
  <PresentationFormat>Экран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24</cp:revision>
  <dcterms:modified xsi:type="dcterms:W3CDTF">2012-07-31T05:04:11Z</dcterms:modified>
</cp:coreProperties>
</file>