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5" r:id="rId15"/>
    <p:sldId id="292" r:id="rId16"/>
    <p:sldId id="293" r:id="rId17"/>
    <p:sldId id="283" r:id="rId18"/>
    <p:sldId id="286" r:id="rId19"/>
    <p:sldId id="287" r:id="rId20"/>
    <p:sldId id="288" r:id="rId21"/>
    <p:sldId id="28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7" autoAdjust="0"/>
    <p:restoredTop sz="94660"/>
  </p:normalViewPr>
  <p:slideViewPr>
    <p:cSldViewPr>
      <p:cViewPr varScale="1">
        <p:scale>
          <a:sx n="75" d="100"/>
          <a:sy n="75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E03A-C04D-425B-BFFD-5C20342F8293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369E61-7327-4E5E-8637-DA34769DC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E03A-C04D-425B-BFFD-5C20342F8293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9E61-7327-4E5E-8637-DA34769DC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E03A-C04D-425B-BFFD-5C20342F8293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9E61-7327-4E5E-8637-DA34769DC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E03A-C04D-425B-BFFD-5C20342F8293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369E61-7327-4E5E-8637-DA34769DC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E03A-C04D-425B-BFFD-5C20342F8293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9E61-7327-4E5E-8637-DA34769DC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E03A-C04D-425B-BFFD-5C20342F8293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9E61-7327-4E5E-8637-DA34769DC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E03A-C04D-425B-BFFD-5C20342F8293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5369E61-7327-4E5E-8637-DA34769DC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E03A-C04D-425B-BFFD-5C20342F8293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9E61-7327-4E5E-8637-DA34769DC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E03A-C04D-425B-BFFD-5C20342F8293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9E61-7327-4E5E-8637-DA34769DC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E03A-C04D-425B-BFFD-5C20342F8293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9E61-7327-4E5E-8637-DA34769DC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E03A-C04D-425B-BFFD-5C20342F8293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9E61-7327-4E5E-8637-DA34769DC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46E03A-C04D-425B-BFFD-5C20342F8293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5369E61-7327-4E5E-8637-DA34769DC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357166"/>
            <a:ext cx="6357982" cy="861605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«</a:t>
            </a:r>
            <a:r>
              <a:rPr lang="ru-RU" sz="5400" dirty="0" smtClean="0"/>
              <a:t>СПАСИБО,</a:t>
            </a:r>
            <a:br>
              <a:rPr lang="ru-RU" sz="5400" dirty="0" smtClean="0"/>
            </a:br>
            <a:r>
              <a:rPr lang="ru-RU" sz="5400" dirty="0" smtClean="0"/>
              <a:t> ЧТО ЖИВОЙ</a:t>
            </a:r>
            <a:r>
              <a:rPr lang="ru-RU" sz="5400" dirty="0" smtClean="0"/>
              <a:t>!»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071678"/>
            <a:ext cx="8358246" cy="1645354"/>
          </a:xfrm>
        </p:spPr>
        <p:txBody>
          <a:bodyPr>
            <a:noAutofit/>
          </a:bodyPr>
          <a:lstStyle/>
          <a:p>
            <a:endParaRPr lang="ru-RU" sz="3200" dirty="0" smtClean="0"/>
          </a:p>
          <a:p>
            <a:endParaRPr lang="ru-RU" sz="3200" dirty="0"/>
          </a:p>
          <a:p>
            <a:endParaRPr lang="ru-RU" sz="3200" dirty="0" smtClean="0"/>
          </a:p>
          <a:p>
            <a:endParaRPr lang="ru-RU" sz="3200" dirty="0"/>
          </a:p>
          <a:p>
            <a:endParaRPr lang="ru-RU" sz="3200" dirty="0" smtClean="0"/>
          </a:p>
          <a:p>
            <a:endParaRPr lang="ru-RU" sz="3200" dirty="0"/>
          </a:p>
          <a:p>
            <a:endParaRPr lang="ru-RU" sz="3200" dirty="0" smtClean="0"/>
          </a:p>
          <a:p>
            <a:endParaRPr lang="ru-RU" sz="3200" dirty="0"/>
          </a:p>
          <a:p>
            <a:endParaRPr lang="ru-RU" sz="3200" dirty="0" smtClean="0"/>
          </a:p>
          <a:p>
            <a:endParaRPr lang="ru-RU" sz="3200" dirty="0"/>
          </a:p>
          <a:p>
            <a:endParaRPr lang="ru-RU" sz="3200" dirty="0" smtClean="0"/>
          </a:p>
          <a:p>
            <a:endParaRPr lang="ru-RU" sz="3200" dirty="0"/>
          </a:p>
          <a:p>
            <a:r>
              <a:rPr lang="ru-RU" sz="3200" dirty="0" smtClean="0"/>
              <a:t>Владимир Высоцкий</a:t>
            </a:r>
            <a:r>
              <a:rPr lang="ru-RU" sz="3200" dirty="0" smtClean="0"/>
              <a:t> </a:t>
            </a:r>
          </a:p>
          <a:p>
            <a:r>
              <a:rPr lang="ru-RU" sz="3200" dirty="0" smtClean="0"/>
              <a:t>о </a:t>
            </a:r>
            <a:r>
              <a:rPr lang="ru-RU" sz="3200" dirty="0" smtClean="0"/>
              <a:t>Великой </a:t>
            </a:r>
            <a:r>
              <a:rPr lang="ru-RU" sz="3200" dirty="0" smtClean="0"/>
              <a:t>Отечественной </a:t>
            </a:r>
            <a:r>
              <a:rPr lang="ru-RU" sz="3200" dirty="0" smtClean="0"/>
              <a:t>войне</a:t>
            </a:r>
            <a:endParaRPr lang="ru-RU" sz="32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929322" y="3000372"/>
            <a:ext cx="2714644" cy="2303465"/>
          </a:xfrm>
          <a:prstGeom prst="rect">
            <a:avLst/>
          </a:prstGeom>
        </p:spPr>
        <p:txBody>
          <a:bodyPr vert="horz" anchor="b">
            <a:normAutofit fontScale="47500" lnSpcReduction="20000"/>
          </a:bodyPr>
          <a:lstStyle/>
          <a:p>
            <a:pPr marL="3657600" marR="0" lvl="8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Wingdings 2"/>
              <a:buNone/>
              <a:tabLst/>
              <a:defRPr/>
            </a:pP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0" marR="0" lvl="8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Wingdings 2"/>
              <a:buNone/>
              <a:tabLst/>
              <a:defRPr/>
            </a:pP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r>
              <a:rPr lang="ru-RU" sz="4400" i="1" dirty="0" smtClean="0"/>
              <a:t>Посвящяется: </a:t>
            </a:r>
          </a:p>
          <a:p>
            <a:endParaRPr lang="ru-RU" sz="4400" i="1" dirty="0"/>
          </a:p>
          <a:p>
            <a:r>
              <a:rPr lang="ru-RU" sz="4400" i="1" dirty="0"/>
              <a:t>Тем, кто стоял,</a:t>
            </a:r>
            <a:br>
              <a:rPr lang="ru-RU" sz="4400" i="1" dirty="0"/>
            </a:br>
            <a:r>
              <a:rPr lang="ru-RU" sz="4400" i="1" dirty="0"/>
              <a:t>Кто стоит,</a:t>
            </a:r>
            <a:br>
              <a:rPr lang="ru-RU" sz="4400" i="1" dirty="0"/>
            </a:br>
            <a:r>
              <a:rPr lang="ru-RU" sz="4400" i="1" dirty="0"/>
              <a:t>И кто будет стоять,</a:t>
            </a:r>
            <a:br>
              <a:rPr lang="ru-RU" sz="4400" i="1" dirty="0"/>
            </a:br>
            <a:r>
              <a:rPr lang="ru-RU" sz="4400" i="1" dirty="0"/>
              <a:t>На защите Родины…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учитель\Desktop\презентация\2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0"/>
            <a:ext cx="6858002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Users\учитель\Desktop\презентация\03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-38"/>
            <a:ext cx="6858048" cy="68580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учитель\Desktop\презентация\0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0"/>
            <a:ext cx="6858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0430" y="1142984"/>
            <a:ext cx="5357850" cy="5286412"/>
          </a:xfrm>
        </p:spPr>
        <p:txBody>
          <a:bodyPr/>
          <a:lstStyle/>
          <a:p>
            <a:endParaRPr lang="ru-RU" sz="1600" dirty="0" smtClean="0"/>
          </a:p>
          <a:p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endParaRPr lang="ru-RU" sz="1600" dirty="0" smtClean="0"/>
          </a:p>
          <a:p>
            <a:r>
              <a:rPr lang="ru-RU" sz="2000" i="1" dirty="0" smtClean="0"/>
              <a:t>А когда отгрохочет, когда отболит и отплачется,</a:t>
            </a:r>
            <a:br>
              <a:rPr lang="ru-RU" sz="2000" i="1" dirty="0" smtClean="0"/>
            </a:br>
            <a:r>
              <a:rPr lang="ru-RU" sz="2000" i="1" dirty="0" smtClean="0"/>
              <a:t>И когда наши кони устанут под нами скакать,</a:t>
            </a:r>
            <a:br>
              <a:rPr lang="ru-RU" sz="2000" i="1" dirty="0" smtClean="0"/>
            </a:br>
            <a:r>
              <a:rPr lang="ru-RU" sz="2000" i="1" dirty="0" smtClean="0"/>
              <a:t>И когда наши девушки сменят шинели на платьица</a:t>
            </a:r>
            <a:br>
              <a:rPr lang="ru-RU" sz="2000" i="1" dirty="0" smtClean="0"/>
            </a:br>
            <a:r>
              <a:rPr lang="ru-RU" sz="2000" i="1" dirty="0" smtClean="0"/>
              <a:t>Не забыть бы тогда, не простить бы и не потерять.</a:t>
            </a:r>
          </a:p>
          <a:p>
            <a:endParaRPr lang="ru-RU" dirty="0"/>
          </a:p>
        </p:txBody>
      </p:sp>
      <p:pic>
        <p:nvPicPr>
          <p:cNvPr id="11266" name="Picture 2" descr="C:\Users\учитель\Desktop\презентация\Отсканировано 24.01.2007 15-45ддбздюл_0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779518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000" dirty="0" smtClean="0"/>
              <a:t>Помни войну! </a:t>
            </a:r>
          </a:p>
          <a:p>
            <a:pPr algn="ctr">
              <a:buNone/>
            </a:pPr>
            <a:r>
              <a:rPr lang="ru-RU" sz="4000" dirty="0" smtClean="0"/>
              <a:t>Пусть далека она в тумане. </a:t>
            </a:r>
          </a:p>
          <a:p>
            <a:pPr algn="ctr">
              <a:buNone/>
            </a:pPr>
            <a:r>
              <a:rPr lang="ru-RU" sz="4000" dirty="0" smtClean="0"/>
              <a:t>Годы идут, командиры уходят в запас. </a:t>
            </a:r>
          </a:p>
          <a:p>
            <a:pPr algn="ctr">
              <a:buNone/>
            </a:pPr>
            <a:r>
              <a:rPr lang="ru-RU" sz="4000" dirty="0" smtClean="0"/>
              <a:t>Помни войну! </a:t>
            </a:r>
          </a:p>
          <a:p>
            <a:pPr algn="ctr">
              <a:buNone/>
            </a:pPr>
            <a:r>
              <a:rPr lang="ru-RU" sz="4000" dirty="0" smtClean="0"/>
              <a:t>Это, право же, вовсе не странно: </a:t>
            </a:r>
          </a:p>
          <a:p>
            <a:pPr algn="ctr">
              <a:buNone/>
            </a:pPr>
            <a:r>
              <a:rPr lang="ru-RU" sz="4000" dirty="0" smtClean="0"/>
              <a:t>Помнить все то, что когда-то касалось всех нас ...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сканирование0056"/>
          <p:cNvPicPr>
            <a:picLocks noChangeAspect="1" noChangeArrowheads="1"/>
          </p:cNvPicPr>
          <p:nvPr/>
        </p:nvPicPr>
        <p:blipFill>
          <a:blip r:embed="rId2" cstate="print"/>
          <a:srcRect t="3702" r="3549"/>
          <a:stretch>
            <a:fillRect/>
          </a:stretch>
        </p:blipFill>
        <p:spPr bwMode="auto">
          <a:xfrm>
            <a:off x="0" y="9525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 descr="сканирование00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48172" y="1142984"/>
            <a:ext cx="4695828" cy="479426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i="1" dirty="0" smtClean="0"/>
              <a:t>Пока Земля еще вертится, </a:t>
            </a:r>
          </a:p>
          <a:p>
            <a:pPr algn="ctr">
              <a:buNone/>
            </a:pPr>
            <a:r>
              <a:rPr lang="ru-RU" i="1" dirty="0" smtClean="0"/>
              <a:t>Пока еще ярок свет, </a:t>
            </a:r>
          </a:p>
          <a:p>
            <a:pPr algn="ctr">
              <a:buNone/>
            </a:pPr>
            <a:r>
              <a:rPr lang="ru-RU" i="1" dirty="0" smtClean="0"/>
              <a:t>Господи, дай же ты каждому, </a:t>
            </a:r>
          </a:p>
          <a:p>
            <a:pPr algn="ctr">
              <a:buNone/>
            </a:pPr>
            <a:r>
              <a:rPr lang="ru-RU" i="1" dirty="0" smtClean="0"/>
              <a:t>Чего у него нет: </a:t>
            </a:r>
          </a:p>
          <a:p>
            <a:pPr algn="ctr">
              <a:buNone/>
            </a:pPr>
            <a:r>
              <a:rPr lang="ru-RU" i="1" dirty="0" smtClean="0"/>
              <a:t>Мудрому дай голову, </a:t>
            </a:r>
          </a:p>
          <a:p>
            <a:pPr algn="ctr">
              <a:buNone/>
            </a:pPr>
            <a:r>
              <a:rPr lang="ru-RU" i="1" dirty="0" smtClean="0"/>
              <a:t>Трусливому дай коня, </a:t>
            </a:r>
          </a:p>
          <a:p>
            <a:pPr algn="ctr">
              <a:buNone/>
            </a:pPr>
            <a:r>
              <a:rPr lang="ru-RU" i="1" dirty="0" smtClean="0"/>
              <a:t>Дай счастливому денег... </a:t>
            </a:r>
          </a:p>
          <a:p>
            <a:pPr algn="ctr">
              <a:buNone/>
            </a:pPr>
            <a:r>
              <a:rPr lang="ru-RU" i="1" dirty="0" smtClean="0"/>
              <a:t>И не забудь про меня.</a:t>
            </a:r>
          </a:p>
          <a:p>
            <a:pPr algn="ctr"/>
            <a:endParaRPr lang="ru-RU" i="1" dirty="0"/>
          </a:p>
        </p:txBody>
      </p:sp>
      <p:pic>
        <p:nvPicPr>
          <p:cNvPr id="4" name="Picture 3" descr="Scan00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14422"/>
            <a:ext cx="4293265" cy="450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462439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i="1" dirty="0" smtClean="0"/>
              <a:t>Пока Земля еще вертится – </a:t>
            </a:r>
          </a:p>
          <a:p>
            <a:pPr algn="ctr">
              <a:buNone/>
            </a:pPr>
            <a:r>
              <a:rPr lang="ru-RU" sz="2800" i="1" dirty="0" smtClean="0"/>
              <a:t>Господи, – твоя власть! </a:t>
            </a:r>
          </a:p>
          <a:p>
            <a:pPr algn="ctr">
              <a:buNone/>
            </a:pPr>
            <a:r>
              <a:rPr lang="ru-RU" sz="2800" i="1" dirty="0" smtClean="0"/>
              <a:t>– Дай рвущемуся к власти </a:t>
            </a:r>
          </a:p>
          <a:p>
            <a:pPr algn="ctr">
              <a:buNone/>
            </a:pPr>
            <a:r>
              <a:rPr lang="ru-RU" sz="2800" i="1" dirty="0" smtClean="0"/>
              <a:t>Навластвоваться всласть, </a:t>
            </a:r>
          </a:p>
          <a:p>
            <a:pPr algn="ctr">
              <a:buNone/>
            </a:pPr>
            <a:r>
              <a:rPr lang="ru-RU" sz="2800" i="1" dirty="0" smtClean="0"/>
              <a:t>Дай передышку щедрому, </a:t>
            </a:r>
          </a:p>
          <a:p>
            <a:pPr algn="ctr">
              <a:buNone/>
            </a:pPr>
            <a:r>
              <a:rPr lang="ru-RU" sz="2800" i="1" dirty="0" smtClean="0"/>
              <a:t>Хоть до исхода дня. </a:t>
            </a:r>
          </a:p>
          <a:p>
            <a:pPr algn="ctr">
              <a:buNone/>
            </a:pPr>
            <a:r>
              <a:rPr lang="ru-RU" sz="2800" i="1" dirty="0" smtClean="0"/>
              <a:t>Каину дай раскаяние </a:t>
            </a:r>
          </a:p>
          <a:p>
            <a:pPr algn="ctr">
              <a:buNone/>
            </a:pPr>
            <a:r>
              <a:rPr lang="ru-RU" sz="2800" i="1" dirty="0" smtClean="0"/>
              <a:t>И не забудь про меня...</a:t>
            </a:r>
          </a:p>
          <a:p>
            <a:endParaRPr lang="ru-RU" dirty="0"/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643438" y="1142984"/>
            <a:ext cx="4286280" cy="4500594"/>
            <a:chOff x="0" y="0"/>
            <a:chExt cx="5760" cy="4320"/>
          </a:xfrm>
        </p:grpSpPr>
        <p:pic>
          <p:nvPicPr>
            <p:cNvPr id="5" name="Picture 3" descr="Scan0011"/>
            <p:cNvPicPr>
              <a:picLocks noChangeAspect="1" noChangeArrowheads="1"/>
            </p:cNvPicPr>
            <p:nvPr/>
          </p:nvPicPr>
          <p:blipFill>
            <a:blip r:embed="rId3" cstate="print"/>
            <a:srcRect l="2977" t="65665" r="67245" b="1501"/>
            <a:stretch>
              <a:fillRect/>
            </a:stretch>
          </p:blipFill>
          <p:spPr bwMode="auto">
            <a:xfrm>
              <a:off x="3882" y="1440"/>
              <a:ext cx="1878" cy="2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6" descr="Scan0011"/>
            <p:cNvPicPr>
              <a:picLocks noChangeAspect="1" noChangeArrowheads="1"/>
            </p:cNvPicPr>
            <p:nvPr/>
          </p:nvPicPr>
          <p:blipFill>
            <a:blip r:embed="rId3" cstate="print"/>
            <a:srcRect l="62531" t="4283" r="2730" b="79301"/>
            <a:stretch>
              <a:fillRect/>
            </a:stretch>
          </p:blipFill>
          <p:spPr bwMode="auto">
            <a:xfrm>
              <a:off x="3840" y="0"/>
              <a:ext cx="1920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" descr="Scan0011"/>
            <p:cNvPicPr>
              <a:picLocks noChangeAspect="1" noChangeArrowheads="1"/>
            </p:cNvPicPr>
            <p:nvPr/>
          </p:nvPicPr>
          <p:blipFill>
            <a:blip r:embed="rId3" cstate="print"/>
            <a:srcRect l="60545" t="46394" b="29"/>
            <a:stretch>
              <a:fillRect/>
            </a:stretch>
          </p:blipFill>
          <p:spPr bwMode="auto">
            <a:xfrm>
              <a:off x="1621" y="0"/>
              <a:ext cx="2287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5" descr="Scan0011"/>
            <p:cNvPicPr>
              <a:picLocks noChangeAspect="1" noChangeArrowheads="1"/>
            </p:cNvPicPr>
            <p:nvPr/>
          </p:nvPicPr>
          <p:blipFill>
            <a:blip r:embed="rId3" cstate="print"/>
            <a:srcRect l="60545" t="22841" b="56432"/>
            <a:stretch>
              <a:fillRect/>
            </a:stretch>
          </p:blipFill>
          <p:spPr bwMode="auto">
            <a:xfrm>
              <a:off x="0" y="2688"/>
              <a:ext cx="2160" cy="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2" descr="Scan0011"/>
            <p:cNvPicPr>
              <a:picLocks noChangeAspect="1" noChangeArrowheads="1"/>
            </p:cNvPicPr>
            <p:nvPr/>
          </p:nvPicPr>
          <p:blipFill>
            <a:blip r:embed="rId4" cstate="print"/>
            <a:srcRect r="42432" b="43613"/>
            <a:stretch>
              <a:fillRect/>
            </a:stretch>
          </p:blipFill>
          <p:spPr bwMode="auto">
            <a:xfrm>
              <a:off x="0" y="0"/>
              <a:ext cx="1833" cy="2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19610" y="1142984"/>
            <a:ext cx="462439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000" i="1" dirty="0" smtClean="0"/>
              <a:t>Я знаю: ты все умеешь, </a:t>
            </a:r>
          </a:p>
          <a:p>
            <a:pPr algn="ctr">
              <a:buNone/>
            </a:pPr>
            <a:r>
              <a:rPr lang="ru-RU" sz="3000" i="1" dirty="0" smtClean="0"/>
              <a:t>Я верю в мудрость твою, </a:t>
            </a:r>
          </a:p>
          <a:p>
            <a:pPr algn="ctr">
              <a:buNone/>
            </a:pPr>
            <a:r>
              <a:rPr lang="ru-RU" sz="3000" i="1" dirty="0" smtClean="0"/>
              <a:t>Как верит солдат убитый, </a:t>
            </a:r>
          </a:p>
          <a:p>
            <a:pPr algn="ctr">
              <a:buNone/>
            </a:pPr>
            <a:r>
              <a:rPr lang="ru-RU" sz="3000" i="1" dirty="0" smtClean="0"/>
              <a:t>Что он пребывает в раю, </a:t>
            </a:r>
          </a:p>
          <a:p>
            <a:pPr algn="ctr">
              <a:buNone/>
            </a:pPr>
            <a:r>
              <a:rPr lang="ru-RU" sz="3000" i="1" dirty="0" smtClean="0"/>
              <a:t>Как верит каждое ухо </a:t>
            </a:r>
          </a:p>
          <a:p>
            <a:pPr algn="ctr">
              <a:buNone/>
            </a:pPr>
            <a:r>
              <a:rPr lang="ru-RU" sz="3000" i="1" dirty="0" smtClean="0"/>
              <a:t>Тихим речам твоим. </a:t>
            </a:r>
          </a:p>
          <a:p>
            <a:pPr algn="ctr">
              <a:buNone/>
            </a:pPr>
            <a:r>
              <a:rPr lang="ru-RU" sz="3000" i="1" dirty="0" smtClean="0"/>
              <a:t>Как веруем и мы сами, </a:t>
            </a:r>
          </a:p>
          <a:p>
            <a:pPr algn="ctr">
              <a:buNone/>
            </a:pPr>
            <a:r>
              <a:rPr lang="ru-RU" sz="3000" i="1" dirty="0" smtClean="0"/>
              <a:t>Не ведая, что творим!</a:t>
            </a:r>
          </a:p>
          <a:p>
            <a:endParaRPr lang="ru-RU" dirty="0"/>
          </a:p>
        </p:txBody>
      </p:sp>
      <p:pic>
        <p:nvPicPr>
          <p:cNvPr id="4" name="Picture 2" descr="Scan00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727"/>
            <a:ext cx="4572000" cy="6357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Владимир Высоцкий (1938-1980)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554162"/>
            <a:ext cx="7991500" cy="4525963"/>
          </a:xfrm>
        </p:spPr>
        <p:txBody>
          <a:bodyPr/>
          <a:lstStyle/>
          <a:p>
            <a:pPr lvl="8" algn="ctr">
              <a:buNone/>
            </a:pPr>
            <a:endParaRPr lang="ru-RU" sz="2400" i="1" dirty="0" smtClean="0"/>
          </a:p>
          <a:p>
            <a:pPr lvl="8" algn="ctr">
              <a:buNone/>
            </a:pPr>
            <a:endParaRPr lang="ru-RU" sz="2400" i="1" dirty="0" smtClean="0"/>
          </a:p>
          <a:p>
            <a:pPr lvl="8" algn="ctr">
              <a:buNone/>
            </a:pPr>
            <a:r>
              <a:rPr lang="ru-RU" sz="2400" i="1" dirty="0" smtClean="0"/>
              <a:t>Парней сколько пало российских</a:t>
            </a:r>
          </a:p>
          <a:p>
            <a:pPr lvl="8" algn="ctr">
              <a:buNone/>
            </a:pPr>
            <a:r>
              <a:rPr lang="ru-RU" sz="2400" i="1" dirty="0" smtClean="0"/>
              <a:t>В боях на земную ладонь</a:t>
            </a:r>
          </a:p>
          <a:p>
            <a:pPr lvl="8" algn="ctr">
              <a:buNone/>
            </a:pPr>
            <a:r>
              <a:rPr lang="ru-RU" sz="2400" i="1" dirty="0" smtClean="0"/>
              <a:t>Хранят их покой обелиски и светит им вечный огонь.</a:t>
            </a:r>
            <a:endParaRPr lang="ru-RU" sz="2400" dirty="0" smtClean="0"/>
          </a:p>
          <a:p>
            <a:pPr lvl="8" algn="ctr">
              <a:buNone/>
            </a:pPr>
            <a:endParaRPr lang="ru-RU" dirty="0"/>
          </a:p>
        </p:txBody>
      </p:sp>
      <p:pic>
        <p:nvPicPr>
          <p:cNvPr id="1026" name="Picture 2" descr="C:\Users\учитель\Desktop\презентация\0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838" y="1571612"/>
            <a:ext cx="4419600" cy="450059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4624390" cy="42322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i="1" dirty="0" smtClean="0"/>
              <a:t>Господи, мой Боже,</a:t>
            </a:r>
          </a:p>
          <a:p>
            <a:pPr algn="ctr">
              <a:buNone/>
            </a:pPr>
            <a:r>
              <a:rPr lang="ru-RU" sz="2800" i="1" dirty="0" smtClean="0"/>
              <a:t>Зеленоглазый мой!</a:t>
            </a:r>
          </a:p>
          <a:p>
            <a:pPr algn="ctr">
              <a:buNone/>
            </a:pPr>
            <a:r>
              <a:rPr lang="ru-RU" sz="2800" i="1" dirty="0" smtClean="0"/>
              <a:t>Пока Земля еще вертится</a:t>
            </a:r>
          </a:p>
          <a:p>
            <a:pPr algn="ctr">
              <a:buNone/>
            </a:pPr>
            <a:r>
              <a:rPr lang="ru-RU" sz="2800" i="1" dirty="0" smtClean="0"/>
              <a:t>И это ей странно самой,</a:t>
            </a:r>
          </a:p>
          <a:p>
            <a:pPr algn="ctr">
              <a:buNone/>
            </a:pPr>
            <a:r>
              <a:rPr lang="ru-RU" sz="2800" i="1" dirty="0" smtClean="0"/>
              <a:t>Пока еще ей хватает</a:t>
            </a:r>
          </a:p>
          <a:p>
            <a:pPr algn="ctr">
              <a:buNone/>
            </a:pPr>
            <a:r>
              <a:rPr lang="ru-RU" sz="2800" i="1" dirty="0" smtClean="0"/>
              <a:t>Времени и огня,</a:t>
            </a:r>
          </a:p>
          <a:p>
            <a:pPr algn="ctr">
              <a:buNone/>
            </a:pPr>
            <a:r>
              <a:rPr lang="ru-RU" sz="2800" i="1" dirty="0" smtClean="0"/>
              <a:t>Дай же ты всем понемногу.</a:t>
            </a:r>
          </a:p>
          <a:p>
            <a:pPr algn="ctr">
              <a:buNone/>
            </a:pPr>
            <a:r>
              <a:rPr lang="ru-RU" sz="2800" i="1" dirty="0" smtClean="0"/>
              <a:t>И не забудь про меня...</a:t>
            </a:r>
          </a:p>
          <a:p>
            <a:pPr algn="ctr"/>
            <a:endParaRPr lang="ru-RU" sz="2800" i="1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4429124" y="714356"/>
            <a:ext cx="4572000" cy="5072074"/>
            <a:chOff x="0" y="0"/>
            <a:chExt cx="9220200" cy="6858000"/>
          </a:xfrm>
        </p:grpSpPr>
        <p:pic>
          <p:nvPicPr>
            <p:cNvPr id="5" name="Picture 2" descr="сканирование0053"/>
            <p:cNvPicPr>
              <a:picLocks noChangeAspect="1" noChangeArrowheads="1"/>
            </p:cNvPicPr>
            <p:nvPr/>
          </p:nvPicPr>
          <p:blipFill>
            <a:blip r:embed="rId3" cstate="print"/>
            <a:srcRect l="4507" t="3322" r="49295" b="55986"/>
            <a:stretch>
              <a:fillRect/>
            </a:stretch>
          </p:blipFill>
          <p:spPr bwMode="auto">
            <a:xfrm>
              <a:off x="1747838" y="0"/>
              <a:ext cx="5483225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3" descr="сканирование0053"/>
            <p:cNvPicPr>
              <a:picLocks noChangeAspect="1" noChangeArrowheads="1"/>
            </p:cNvPicPr>
            <p:nvPr/>
          </p:nvPicPr>
          <p:blipFill>
            <a:blip r:embed="rId3" cstate="print"/>
            <a:srcRect l="4507" t="63943" r="70404" b="6160"/>
            <a:stretch>
              <a:fillRect/>
            </a:stretch>
          </p:blipFill>
          <p:spPr bwMode="auto">
            <a:xfrm>
              <a:off x="7000875" y="0"/>
              <a:ext cx="2219325" cy="3733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" descr="сканирование0053"/>
            <p:cNvPicPr>
              <a:picLocks noChangeAspect="1" noChangeArrowheads="1"/>
            </p:cNvPicPr>
            <p:nvPr/>
          </p:nvPicPr>
          <p:blipFill>
            <a:blip r:embed="rId3" cstate="print"/>
            <a:srcRect l="63380" t="3322" r="1971" b="55986"/>
            <a:stretch>
              <a:fillRect/>
            </a:stretch>
          </p:blipFill>
          <p:spPr bwMode="auto">
            <a:xfrm>
              <a:off x="0" y="0"/>
              <a:ext cx="2343150" cy="3733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5" descr="сканирование0053"/>
            <p:cNvPicPr>
              <a:picLocks noChangeAspect="1" noChangeArrowheads="1"/>
            </p:cNvPicPr>
            <p:nvPr/>
          </p:nvPicPr>
          <p:blipFill>
            <a:blip r:embed="rId3" cstate="print"/>
            <a:srcRect l="38310" t="55640" r="34648" b="14464"/>
            <a:stretch>
              <a:fillRect/>
            </a:stretch>
          </p:blipFill>
          <p:spPr bwMode="auto">
            <a:xfrm>
              <a:off x="0" y="3657600"/>
              <a:ext cx="2286000" cy="320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6" descr="сканирование0053"/>
            <p:cNvPicPr>
              <a:picLocks noChangeAspect="1" noChangeArrowheads="1"/>
            </p:cNvPicPr>
            <p:nvPr/>
          </p:nvPicPr>
          <p:blipFill>
            <a:blip r:embed="rId3" cstate="print"/>
            <a:srcRect l="72772" t="52966" r="3099" b="23715"/>
            <a:stretch>
              <a:fillRect/>
            </a:stretch>
          </p:blipFill>
          <p:spPr bwMode="auto">
            <a:xfrm>
              <a:off x="7162800" y="3733800"/>
              <a:ext cx="2057400" cy="312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28736"/>
            <a:ext cx="7696224" cy="444660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8000" b="1" i="1" dirty="0" smtClean="0">
                <a:solidFill>
                  <a:schemeClr val="accent1">
                    <a:lumMod val="75000"/>
                  </a:schemeClr>
                </a:solidFill>
                <a:cs typeface="AngsanaUPC" pitchFamily="18" charset="-34"/>
              </a:rPr>
              <a:t>СПАСИБО</a:t>
            </a:r>
          </a:p>
          <a:p>
            <a:pPr algn="ctr">
              <a:buNone/>
            </a:pPr>
            <a:r>
              <a:rPr lang="ru-RU" sz="8000" b="1" i="1" dirty="0" smtClean="0">
                <a:solidFill>
                  <a:schemeClr val="accent1">
                    <a:lumMod val="75000"/>
                  </a:schemeClr>
                </a:solidFill>
                <a:cs typeface="AngsanaUPC" pitchFamily="18" charset="-34"/>
              </a:rPr>
              <a:t>ЗА</a:t>
            </a:r>
          </a:p>
          <a:p>
            <a:pPr algn="ctr">
              <a:buNone/>
            </a:pPr>
            <a:r>
              <a:rPr lang="ru-RU" sz="8000" b="1" i="1" dirty="0" smtClean="0">
                <a:solidFill>
                  <a:schemeClr val="accent1">
                    <a:lumMod val="75000"/>
                  </a:schemeClr>
                </a:solidFill>
                <a:cs typeface="AngsanaUPC" pitchFamily="18" charset="-34"/>
              </a:rPr>
              <a:t>ВНИМАНИЕ!!!</a:t>
            </a:r>
            <a:endParaRPr lang="ru-RU" sz="8000" b="1" i="1" dirty="0">
              <a:solidFill>
                <a:schemeClr val="accent1">
                  <a:lumMod val="75000"/>
                </a:schemeClr>
              </a:solidFill>
              <a:cs typeface="AngsanaUPC" pitchFamily="18" charset="-34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учитель\Desktop\презентация\2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0"/>
            <a:ext cx="6500858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учитель\Desktop\презентация\2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0"/>
            <a:ext cx="6929486" cy="692948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учитель\Desktop\презентация\2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0"/>
            <a:ext cx="6858001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учитель\Desktop\презентация\0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0"/>
            <a:ext cx="5214942" cy="6429444"/>
          </a:xfrm>
          <a:prstGeom prst="rect">
            <a:avLst/>
          </a:prstGeom>
          <a:noFill/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1428736"/>
            <a:ext cx="3907160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«Я не люблю,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когда наполовину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Или когда прервали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разговор.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Я не люблю,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когда стреляют в спину,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Я также против выстрелов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в упор».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учитель\Desktop\презентация\08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-48"/>
            <a:ext cx="6858048" cy="685804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Documents and Settings\Admin\Рабочий стол\барды\Они спасли мир_ Владимир Высоцкий_ Песни о войне  Фестиваль «Открытый урок».files\img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57166"/>
            <a:ext cx="4214842" cy="571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857752" y="2143116"/>
            <a:ext cx="35719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prstClr val="black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«Досадно мне, коль слово «ЧЕСТЬ» забыто</a:t>
            </a:r>
            <a:endParaRPr lang="ru-RU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prstClr val="black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И коль в чести наветы за глаза»</a:t>
            </a:r>
            <a:endParaRPr lang="ru-RU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«Мне выбора, по счастью, не дано»</a:t>
            </a:r>
            <a:endParaRPr lang="ru-RU" dirty="0"/>
          </a:p>
        </p:txBody>
      </p:sp>
      <p:pic>
        <p:nvPicPr>
          <p:cNvPr id="7170" name="Picture 2" descr="C:\Users\учитель\Desktop\презентация\2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1428736"/>
            <a:ext cx="6929486" cy="519711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134</TotalTime>
  <Words>309</Words>
  <Application>Microsoft Office PowerPoint</Application>
  <PresentationFormat>Экран (4:3)</PresentationFormat>
  <Paragraphs>86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«СПАСИБО,  ЧТО ЖИВОЙ!»</vt:lpstr>
      <vt:lpstr>Владимир Высоцкий (1938-1980)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«Мне выбора, по счастью, не дано»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«Они спасли мир!»</dc:title>
  <dc:creator>учитель</dc:creator>
  <cp:lastModifiedBy>User</cp:lastModifiedBy>
  <cp:revision>53</cp:revision>
  <dcterms:created xsi:type="dcterms:W3CDTF">2009-10-13T04:33:45Z</dcterms:created>
  <dcterms:modified xsi:type="dcterms:W3CDTF">2013-01-31T12:16:19Z</dcterms:modified>
</cp:coreProperties>
</file>