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8" r:id="rId5"/>
    <p:sldId id="269" r:id="rId6"/>
    <p:sldId id="260" r:id="rId7"/>
    <p:sldId id="263" r:id="rId8"/>
    <p:sldId id="264" r:id="rId9"/>
    <p:sldId id="274" r:id="rId10"/>
    <p:sldId id="275" r:id="rId11"/>
    <p:sldId id="265" r:id="rId12"/>
    <p:sldId id="276" r:id="rId13"/>
    <p:sldId id="266" r:id="rId14"/>
    <p:sldId id="267" r:id="rId15"/>
    <p:sldId id="261" r:id="rId16"/>
    <p:sldId id="278" r:id="rId17"/>
    <p:sldId id="277" r:id="rId18"/>
    <p:sldId id="271" r:id="rId19"/>
    <p:sldId id="270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0DB"/>
    <a:srgbClr val="712703"/>
    <a:srgbClr val="A9915D"/>
    <a:srgbClr val="AD9861"/>
    <a:srgbClr val="8A733F"/>
    <a:srgbClr val="FCFCE9"/>
    <a:srgbClr val="F5F1BF"/>
    <a:srgbClr val="B39E67"/>
    <a:srgbClr val="D3B255"/>
    <a:srgbClr val="0C4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8" autoAdjust="0"/>
    <p:restoredTop sz="96433" autoAdjust="0"/>
  </p:normalViewPr>
  <p:slideViewPr>
    <p:cSldViewPr snapToGrid="0">
      <p:cViewPr>
        <p:scale>
          <a:sx n="96" d="100"/>
          <a:sy n="96" d="100"/>
        </p:scale>
        <p:origin x="-14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jp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jpg"/><Relationship Id="rId7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1696959" y="2470412"/>
            <a:ext cx="4512838" cy="27939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88608" y="450376"/>
            <a:ext cx="5725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«Собраться вместе – это начало.</a:t>
            </a:r>
          </a:p>
          <a:p>
            <a:pPr algn="r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Оставаться вместе – это прогресс.</a:t>
            </a:r>
          </a:p>
          <a:p>
            <a:pPr algn="r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Работать вместе – это успех»</a:t>
            </a:r>
          </a:p>
          <a:p>
            <a:pPr algn="r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Г. Форд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1708" y="4882061"/>
            <a:ext cx="52021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Председатель студенческого совета: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Трофименко Ирина,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студентка 4 курса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311965" y="2008747"/>
            <a:ext cx="6619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Студенческое самоуправление 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560" y="210686"/>
            <a:ext cx="76866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Объединение «Студенческий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меридиан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- организация профориентационных мероприятий 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школьников гг. Прокопьевска, Киселевска и Прокопьевского района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5122" name="Picture 2" descr="https://sun9-21.userapi.com/impf/pU9w630YLOBOuP3w-Q1OPJuZvuRGwypsgQ7shg/ItADCHjypW4.jpg?size=1280x960&amp;quality=96&amp;sign=16b48fcff38eaf165cfaf14b7694e1bd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6238" r="3055" b="7423"/>
          <a:stretch/>
        </p:blipFill>
        <p:spPr bwMode="auto">
          <a:xfrm>
            <a:off x="526865" y="2745567"/>
            <a:ext cx="3834681" cy="2716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60.userapi.com/impf/c852220/v852220587/1746e4/pGZqiuzZebs.jpg?size=1280x960&amp;quality=96&amp;sign=50df6336c01dc0a09584650d06e965a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75" y="4188596"/>
            <a:ext cx="3379546" cy="2325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69.userapi.com/impf/pbOE06BQoN-QM63QzD_ohunnRTYMQAYbc2C1fA/pKF-eeS3Bjc.jpg?size=1280x960&amp;quality=96&amp;sign=0b89f559a795bddc57556679b39a8576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 b="10156"/>
          <a:stretch/>
        </p:blipFill>
        <p:spPr bwMode="auto">
          <a:xfrm>
            <a:off x="4151575" y="2180325"/>
            <a:ext cx="4371976" cy="2363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8476" y="253544"/>
            <a:ext cx="664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Патриотический клуб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«Студенческий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дозор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поисково-исследовательских проектах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3.userapi.com/impf/Xdr7I9z3B1qkWfblZndziVRDnMCFB_eRCRHODw/RKWqzEFH4HM.jpg?size=1280x960&amp;quality=96&amp;sign=403fa706352360efd0ab9c55b459f65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" b="15214"/>
          <a:stretch/>
        </p:blipFill>
        <p:spPr bwMode="auto">
          <a:xfrm>
            <a:off x="4750905" y="3324640"/>
            <a:ext cx="3776869" cy="2407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Новая папка\2NnMqzOfd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8" y="2561868"/>
            <a:ext cx="3744132" cy="280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4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8476" y="253544"/>
            <a:ext cx="664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Патриотический клуб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Студенческий дозор» -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поисково-исследовательских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проектах </a:t>
            </a:r>
          </a:p>
        </p:txBody>
      </p:sp>
      <p:pic>
        <p:nvPicPr>
          <p:cNvPr id="8194" name="Picture 2" descr="https://sun9-47.userapi.com/impf/MHoRU9A5EVkVZKN9M3qXnh_ZajkTR8jcqgnikQ/uR6NyLE4eg0.jpg?size=1280x960&amp;quality=96&amp;proxy=1&amp;sign=c8cc890ebb64ce167d1c13541ce58843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14489" r="11280"/>
          <a:stretch/>
        </p:blipFill>
        <p:spPr bwMode="auto">
          <a:xfrm>
            <a:off x="800099" y="2390006"/>
            <a:ext cx="4191260" cy="3567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7.userapi.com/impf/udjTbVJlN3U7ccb9pFrVqEwhw4s6aPqedVmKCw/GuoOX1duEbw.jpg?size=793x1080&amp;quality=96&amp;proxy=1&amp;sign=c4de11b545b3202f897bd9f5c6132cf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45" y="2007871"/>
            <a:ext cx="3180029" cy="4330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6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2751" y="425000"/>
            <a:ext cx="664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Творческая студия 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ТриО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6924" y="1101295"/>
            <a:ext cx="6889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Очаровать, Окрылить, Обворожить идеей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46" y="4088924"/>
            <a:ext cx="2470133" cy="2470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77" y="1748037"/>
            <a:ext cx="4350762" cy="2501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9"/>
          <a:stretch/>
        </p:blipFill>
        <p:spPr bwMode="auto">
          <a:xfrm>
            <a:off x="5198426" y="3992952"/>
            <a:ext cx="2742937" cy="2331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53"/>
          <a:stretch/>
        </p:blipFill>
        <p:spPr bwMode="auto">
          <a:xfrm>
            <a:off x="1287014" y="1681809"/>
            <a:ext cx="2069461" cy="2633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7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2939" y="382136"/>
            <a:ext cx="7504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Пресс-центр  «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16 и старше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-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освещение студенческой жизни ПСТ 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/>
          <a:stretch/>
        </p:blipFill>
        <p:spPr>
          <a:xfrm>
            <a:off x="776288" y="1582465"/>
            <a:ext cx="3257551" cy="204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s://sun9-27.userapi.com/impf/URRCfpyJiieooNmMhvTxUxc-z-Ijr7jRTy5Dpw/T1PphW3cdPE.jpg?size=1280x960&amp;quality=96&amp;proxy=1&amp;sign=afe4225bf75d9cf2acb0ebd6c8e6614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9" y="1582465"/>
            <a:ext cx="2785656" cy="2089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57.userapi.com/impf/D2qNmJdjksyi58rFQM_gBmhTqNKlc8O1-swinQ/UHtGIUap-Xo.jpg?size=1280x1280&amp;quality=96&amp;sign=e4ff8fdfbf2523e9c52c2705e39a3da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4" r="10" b="20099"/>
          <a:stretch/>
        </p:blipFill>
        <p:spPr bwMode="auto">
          <a:xfrm>
            <a:off x="776287" y="3671707"/>
            <a:ext cx="4356857" cy="268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57.userapi.com/impf/8A_rFcrDs06-f8ua55q2dZSfBjg3NHOz4uRDTg/LIMaIAe0MZ4.jpg?size=1080x1080&amp;quality=96&amp;proxy=1&amp;sign=1474efa1cf4a39874bdc2b359ff8c29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55" y="1767648"/>
            <a:ext cx="1775694" cy="1775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24" y="3856889"/>
            <a:ext cx="2884215" cy="216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6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0188" y="1305341"/>
            <a:ext cx="6729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62451" y="400991"/>
            <a:ext cx="1619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9" y="1028601"/>
            <a:ext cx="4536357" cy="340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3429000"/>
            <a:ext cx="4471988" cy="298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sun9-10.userapi.com/impf/c852320/v852320399/64567/l1NKJeUspa4.jpg?size=1280x854&amp;quality=96&amp;proxy=1&amp;sign=bcb15a93ae3346a5dbb7102d1fd343d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46" y="1124348"/>
            <a:ext cx="3454279" cy="2304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4.userapi.com/impf/c840531/v840531619/80dc2/R--_o3NsZTQ.jpg?size=1280x854&amp;quality=96&amp;sign=ced2cfa8049ab9013d6c003b2f81358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03" y="4292016"/>
            <a:ext cx="3395734" cy="2265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64114"/>
            <a:ext cx="1520299" cy="9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0188" y="1305341"/>
            <a:ext cx="6729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6199" y="261102"/>
            <a:ext cx="31673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</a:p>
        </p:txBody>
      </p:sp>
      <p:pic>
        <p:nvPicPr>
          <p:cNvPr id="24" name="Picture 10" descr="https://sun9-9.userapi.com/impf/yOW7LkY7vqB_BJUrGYWWxEEncTTjOPLdJivIfg/26zoB6O4TxM.jpg?size=1280x905&amp;quality=96&amp;sign=338be26c2b232058fa8cf40520997d4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07" y="1630850"/>
            <a:ext cx="4505194" cy="31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sun9-12.userapi.com/impf/uWchK8DDHl4AibOYGCGI260juFxJT8DDaN3-pg/wHBH2Z9seBs.jpg?size=764x1080&amp;quality=96&amp;sign=dabdc5cc85a1cb11f788b639c8d0943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1" y="3223506"/>
            <a:ext cx="2270802" cy="3210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5.userapi.com/impf/136Yjwv2AVWSylQ_FteDm6cpE7gPTzPlV8AlNw/TPWcucE5sy0.jpg?size=714x1024&amp;quality=96&amp;proxy=1&amp;sign=6be2cc0173816806869b0b03a6b163b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90" y="3223506"/>
            <a:ext cx="2184647" cy="3133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41941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0188" y="1305341"/>
            <a:ext cx="6729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09" y="1452910"/>
            <a:ext cx="2267194" cy="16029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06199" y="261102"/>
            <a:ext cx="31673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</a:p>
        </p:txBody>
      </p:sp>
      <p:pic>
        <p:nvPicPr>
          <p:cNvPr id="14338" name="Picture 2" descr="https://sun9-64.userapi.com/impf/dcppbcsEk4QaIrPXYyrRJaIAHmhIiamOtM43Gw/mUg03id93Xc.jpg?size=1280x905&amp;quality=96&amp;proxy=1&amp;sign=0599c0fc42f4a8bf933fa0ec6d65cb5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40" y="1425973"/>
            <a:ext cx="2241797" cy="158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49.userapi.com/impf/UIhNtNtZCSGy315bMohxeXREzm9iihEnNmDVlQ/7zNqHkVSBhM.jpg?size=754x1080&amp;quality=96&amp;sign=672d9c1650f12752818f264aeb0f476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6099" y="1096439"/>
            <a:ext cx="1648953" cy="236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16.userapi.com/impf/n_Dl64VxSKexBCaJXwm_qEynrU8gteJYjksCIQ/LnDJWsyKRYc.jpg?size=768x1080&amp;quality=96&amp;sign=8ce6949031fed7eb76862af23d8eac77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1566" r="29275" b="31728"/>
          <a:stretch/>
        </p:blipFill>
        <p:spPr bwMode="auto">
          <a:xfrm>
            <a:off x="1410692" y="3354722"/>
            <a:ext cx="2013446" cy="27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un9-65.userapi.com/impf/_1RoyIi0b0EMltdPNh8Re7flDcx0pzxhUEGIAw/rYNDZzmsqXY.jpg?size=768x1080&amp;quality=96&amp;sign=676a2513983b846d63e157df2eee0f0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24" y="3354722"/>
            <a:ext cx="2028339" cy="285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sun9-48.userapi.com/impf/KNvI6jFJW7Pl3tlqclo02FlAmxA55gk7oPTDfg/XZVZtdgRGVo.jpg?size=764x1080&amp;quality=96&amp;sign=df9e3faf18c01691146c41359a7ac1ae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649" y="3373001"/>
            <a:ext cx="1949457" cy="27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7051" y="529583"/>
            <a:ext cx="664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Областные мероприятия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4" y="1397547"/>
            <a:ext cx="3762941" cy="376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1\Desktop\Новая папка\qwdnEovK_fg.jpg"/>
          <p:cNvPicPr>
            <a:picLocks noChangeAspect="1" noChangeArrowheads="1"/>
          </p:cNvPicPr>
          <p:nvPr/>
        </p:nvPicPr>
        <p:blipFill>
          <a:blip r:embed="rId5"/>
          <a:srcRect l="11159" t="4186" b="11515"/>
          <a:stretch>
            <a:fillRect/>
          </a:stretch>
        </p:blipFill>
        <p:spPr bwMode="auto">
          <a:xfrm>
            <a:off x="4894168" y="1323361"/>
            <a:ext cx="2738691" cy="346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sun9-64.userapi.com/impf/Hy5GeeGE0JEH04dXaG0JLPw5PVdUfEWwTMwV1w/oJr4wHxrRZ0.jpg?size=810x1080&amp;quality=96&amp;sign=a4770698535187bbfa7d17aece202f1b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t="10432" r="8096"/>
          <a:stretch/>
        </p:blipFill>
        <p:spPr bwMode="auto">
          <a:xfrm>
            <a:off x="4239453" y="3401455"/>
            <a:ext cx="2060244" cy="3189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1\Desktop\Новая папка\IMG_20191209_121322.jpg"/>
          <p:cNvPicPr>
            <a:picLocks noChangeAspect="1" noChangeArrowheads="1"/>
          </p:cNvPicPr>
          <p:nvPr/>
        </p:nvPicPr>
        <p:blipFill rotWithShape="1">
          <a:blip r:embed="rId7" cstate="print"/>
          <a:srcRect t="11956" b="4082"/>
          <a:stretch/>
        </p:blipFill>
        <p:spPr bwMode="auto">
          <a:xfrm>
            <a:off x="5937330" y="3585121"/>
            <a:ext cx="2637432" cy="300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1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7051" y="315263"/>
            <a:ext cx="664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мероприятия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ttps://sun9-35.userapi.com/impf/kNhpwhupVxG4lM4gUTmNtyvT6mESA_Tey1JfwQ/b6lSagrsfKw.jpg?size=1280x960&amp;quality=96&amp;sign=2b3657dced9cb54627adeaf95f90647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92" y="4886325"/>
            <a:ext cx="2232442" cy="1674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36.userapi.com/impf/--H4IumEHVXa_C28qlutQhgqevZh1VBFygzKGg/MdmZaD7VAJc.jpg?size=1032x774&amp;quality=96&amp;proxy=1&amp;sign=8f3bdf631c9f46f4aa0a4b0480f043e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92" y="3447115"/>
            <a:ext cx="2228789" cy="1671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43.userapi.com/impf/Ol5OAXBMGnuZRb1MHylPS8mn_F8aMzP9mswmgg/F51XCewzq7s.jpg?size=960x960&amp;quality=96&amp;proxy=1&amp;sign=82e7342d915a849372f42773a8427a0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0"/>
          <a:stretch/>
        </p:blipFill>
        <p:spPr bwMode="auto">
          <a:xfrm>
            <a:off x="5432440" y="1459738"/>
            <a:ext cx="2957852" cy="2306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sun9-16.userapi.com/impf/5WUuGaKtWd-vg3pITa3A0zzhks49gfQMzas59g/ZuCCanwION4.jpg?size=768x768&amp;quality=96&amp;proxy=1&amp;sign=ece7691b7ce32e6a6c8c8238247f453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36" y="3731054"/>
            <a:ext cx="2775303" cy="2775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28" y="1420943"/>
            <a:ext cx="3874119" cy="2179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0" name="Picture 12" descr="https://sun9-15.userapi.com/impf/LW0nfwIzmtglZqNvHrSvwUnXZGG6ORa_qJelDA/q3oK_Tt7DnA.jpg?size=781x1080&amp;quality=96&amp;sign=dacbaec8995961e7dcc713e7c35f371b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5"/>
          <a:stretch/>
        </p:blipFill>
        <p:spPr bwMode="auto">
          <a:xfrm>
            <a:off x="3280403" y="3584847"/>
            <a:ext cx="1966020" cy="28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" y="0"/>
            <a:ext cx="913993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2236213" cy="13844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446" y="1589117"/>
            <a:ext cx="77153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2800" b="1" dirty="0" smtClean="0"/>
              <a:t>Реализация  программ тренингов личностного роста</a:t>
            </a:r>
          </a:p>
          <a:p>
            <a:pPr indent="357188" algn="ctr"/>
            <a:r>
              <a:rPr lang="ru-RU" sz="2800" b="1" dirty="0" smtClean="0"/>
              <a:t> «Лидер в тебе», «Первый среди равных» </a:t>
            </a:r>
          </a:p>
          <a:p>
            <a:pPr indent="357188" algn="ctr"/>
            <a:r>
              <a:rPr lang="ru-RU" sz="2800" b="1" dirty="0" smtClean="0"/>
              <a:t>для представителей студенческого совета </a:t>
            </a:r>
          </a:p>
          <a:p>
            <a:pPr indent="357188" algn="ctr"/>
            <a:r>
              <a:rPr lang="ru-RU" sz="2800" b="1" dirty="0" smtClean="0"/>
              <a:t>и </a:t>
            </a:r>
            <a:r>
              <a:rPr lang="ru-RU" sz="2800" b="1" dirty="0" err="1" smtClean="0"/>
              <a:t>старостата</a:t>
            </a:r>
            <a:r>
              <a:rPr lang="ru-RU" sz="2800" b="1" dirty="0" smtClean="0"/>
              <a:t> ГПОУ ПСТ </a:t>
            </a:r>
          </a:p>
          <a:p>
            <a:pPr indent="357188" algn="ctr"/>
            <a:r>
              <a:rPr lang="ru-RU" sz="2800" b="1" dirty="0" smtClean="0"/>
              <a:t>совместно с Центром психологической помощи населению г. Прокопьевска и педагогом-психологом учебного заведения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4308723" y="3749927"/>
            <a:ext cx="4105115" cy="25415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7522" y="450376"/>
            <a:ext cx="63763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«Собраться вместе – это начало.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Оставаться вместе – это прогресс.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Работать вместе – это успех»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Г. Форд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4661" y="2156791"/>
            <a:ext cx="4070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Спасибо за внимание</a:t>
            </a:r>
            <a:endParaRPr lang="ru-RU" sz="3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6957" y="382136"/>
            <a:ext cx="5529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Студенческий  совет</a:t>
            </a:r>
          </a:p>
          <a:p>
            <a:pPr algn="ctr"/>
            <a:r>
              <a:rPr lang="ru-RU" sz="3600" b="1" dirty="0" smtClean="0"/>
              <a:t>«Курс успеха»</a:t>
            </a:r>
            <a:endParaRPr lang="ru-RU" sz="3600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774505" y="1957476"/>
            <a:ext cx="7626529" cy="4046611"/>
            <a:chOff x="860233" y="1957476"/>
            <a:chExt cx="7626529" cy="404661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978659" y="5316454"/>
              <a:ext cx="20033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Тренинг «Первый </a:t>
              </a:r>
            </a:p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среди равных»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860233" y="1957476"/>
              <a:ext cx="7626529" cy="4046611"/>
              <a:chOff x="817369" y="1928900"/>
              <a:chExt cx="7626529" cy="4046611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6194810" y="1928900"/>
                <a:ext cx="2249088" cy="745916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Спортивная площадка </a:t>
                </a:r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</a:t>
                </a:r>
                <a:r>
                  <a:rPr lang="ru-RU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Стартинейджер</a:t>
                </a:r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» </a:t>
                </a:r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6194810" y="2745162"/>
                <a:ext cx="2240156" cy="745916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Патриотический клуб «Студенческий </a:t>
                </a:r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дозор</a:t>
                </a:r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» </a:t>
                </a:r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194810" y="3561424"/>
                <a:ext cx="2240156" cy="745916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Творческая студия «</a:t>
                </a:r>
                <a:r>
                  <a:rPr lang="ru-RU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ТриО</a:t>
                </a:r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6194810" y="5229595"/>
                <a:ext cx="2240156" cy="745916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203742" y="4401509"/>
                <a:ext cx="2240156" cy="745916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Тренинг «Лидер </a:t>
                </a:r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тебе» </a:t>
                </a: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6484979" y="5287878"/>
                <a:ext cx="167603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Всероссийские</a:t>
                </a:r>
              </a:p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мероприятия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Группа 9"/>
              <p:cNvGrpSpPr/>
              <p:nvPr/>
            </p:nvGrpSpPr>
            <p:grpSpPr>
              <a:xfrm>
                <a:off x="817369" y="1928900"/>
                <a:ext cx="4881263" cy="4045194"/>
                <a:chOff x="817369" y="1928900"/>
                <a:chExt cx="4881263" cy="4045194"/>
              </a:xfrm>
            </p:grpSpPr>
            <p:grpSp>
              <p:nvGrpSpPr>
                <p:cNvPr id="7" name="Группа 6"/>
                <p:cNvGrpSpPr/>
                <p:nvPr/>
              </p:nvGrpSpPr>
              <p:grpSpPr>
                <a:xfrm>
                  <a:off x="817369" y="1928900"/>
                  <a:ext cx="2242530" cy="4045194"/>
                  <a:chOff x="817369" y="1928900"/>
                  <a:chExt cx="2242530" cy="4045194"/>
                </a:xfrm>
              </p:grpSpPr>
              <p:sp>
                <p:nvSpPr>
                  <p:cNvPr id="8" name="Прямоугольник 7"/>
                  <p:cNvSpPr/>
                  <p:nvPr/>
                </p:nvSpPr>
                <p:spPr>
                  <a:xfrm>
                    <a:off x="817369" y="1928900"/>
                    <a:ext cx="2240156" cy="745916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Объединение «Школа </a:t>
                    </a:r>
                    <a:r>
                      <a: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реальных дел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» </a:t>
                    </a:r>
                    <a:endParaRPr lang="ru-RU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" name="Прямоугольник 21"/>
                  <p:cNvSpPr/>
                  <p:nvPr/>
                </p:nvSpPr>
                <p:spPr>
                  <a:xfrm>
                    <a:off x="819743" y="2745162"/>
                    <a:ext cx="2240156" cy="745916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Объединение «Студенческий </a:t>
                    </a:r>
                    <a:r>
                      <a: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меридиан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» </a:t>
                    </a:r>
                    <a:endParaRPr lang="ru-RU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Прямоугольник 28"/>
                  <p:cNvSpPr/>
                  <p:nvPr/>
                </p:nvSpPr>
                <p:spPr>
                  <a:xfrm>
                    <a:off x="817369" y="5228178"/>
                    <a:ext cx="2240156" cy="745916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endParaRPr lang="ru-RU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817369" y="3563478"/>
                    <a:ext cx="2240156" cy="745916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Пресс-центр </a:t>
                    </a:r>
                  </a:p>
                  <a:p>
                    <a:pPr algn="ctr"/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«До </a:t>
                    </a:r>
                    <a:r>
                      <a: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 и старше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»</a:t>
                    </a:r>
                    <a:endParaRPr lang="ru-RU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Прямоугольник 15"/>
                  <p:cNvSpPr/>
                  <p:nvPr/>
                </p:nvSpPr>
                <p:spPr>
                  <a:xfrm>
                    <a:off x="817369" y="4395828"/>
                    <a:ext cx="2240156" cy="745916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улевой семестр «Запуск 2020» </a:t>
                    </a:r>
                    <a:endParaRPr lang="ru-RU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7" name="Прямоугольник 16"/>
                <p:cNvSpPr/>
                <p:nvPr/>
              </p:nvSpPr>
              <p:spPr>
                <a:xfrm>
                  <a:off x="3458476" y="2770712"/>
                  <a:ext cx="2240156" cy="745916"/>
                </a:xfrm>
                <a:prstGeom prst="rect">
                  <a:avLst/>
                </a:prstGeom>
                <a:noFill/>
                <a:ln w="28575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" name="Прямоугольник 1"/>
                <p:cNvSpPr/>
                <p:nvPr/>
              </p:nvSpPr>
              <p:spPr>
                <a:xfrm>
                  <a:off x="3818571" y="2832613"/>
                  <a:ext cx="1519968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Городские</a:t>
                  </a:r>
                </a:p>
                <a:p>
                  <a:pPr algn="ctr"/>
                  <a:r>
                    <a:rPr lang="ru-RU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мероприятия</a:t>
                  </a:r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3458475" y="3571267"/>
                  <a:ext cx="2240156" cy="745916"/>
                </a:xfrm>
                <a:prstGeom prst="rect">
                  <a:avLst/>
                </a:prstGeom>
                <a:noFill/>
                <a:ln w="28575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Областные мероприятия</a:t>
                  </a:r>
                  <a:endPara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3458475" y="4409068"/>
                  <a:ext cx="2240156" cy="745916"/>
                </a:xfrm>
                <a:prstGeom prst="rect">
                  <a:avLst/>
                </a:prstGeom>
                <a:noFill/>
                <a:ln w="28575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Гранты</a:t>
                  </a:r>
                  <a:endPara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953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7020" y="453576"/>
            <a:ext cx="6643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«Лидер в тебе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- 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47" y="1228445"/>
            <a:ext cx="758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ренинг,  направленный  на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лидерских качеств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студенческого совета 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7" y="4177061"/>
            <a:ext cx="1714503" cy="228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r="468"/>
          <a:stretch/>
        </p:blipFill>
        <p:spPr>
          <a:xfrm>
            <a:off x="4657725" y="2182552"/>
            <a:ext cx="3787322" cy="204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t="37500" r="3507" b="32708"/>
          <a:stretch/>
        </p:blipFill>
        <p:spPr>
          <a:xfrm>
            <a:off x="3043513" y="4257678"/>
            <a:ext cx="2785420" cy="204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r="28496"/>
          <a:stretch/>
        </p:blipFill>
        <p:spPr>
          <a:xfrm>
            <a:off x="6074365" y="4153138"/>
            <a:ext cx="2370682" cy="236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t="11875" r="15780" b="10416"/>
          <a:stretch/>
        </p:blipFill>
        <p:spPr>
          <a:xfrm>
            <a:off x="1371599" y="2165828"/>
            <a:ext cx="2743202" cy="229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2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1865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7051" y="529583"/>
            <a:ext cx="664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«Первый среди равных»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52939" y="1323361"/>
            <a:ext cx="71561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курс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занятий с элементами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тренинга для студенческого совета и </a:t>
            </a:r>
            <a:r>
              <a:rPr lang="ru-RU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старостата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ПСТ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2" t="43333" r="17513" b="18750"/>
          <a:stretch/>
        </p:blipFill>
        <p:spPr>
          <a:xfrm>
            <a:off x="3718358" y="2457349"/>
            <a:ext cx="2939183" cy="391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sun9-67.userapi.com/impf/vgFct1ZF-VCAcpTiDggoRddxqDSuP4mFt8oIYg/nZC0RaVnG8M.jpg?size=1280x960&amp;quality=96&amp;sign=7c8214020765fafe276ed4d0e34f450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9" b="5908"/>
          <a:stretch/>
        </p:blipFill>
        <p:spPr bwMode="auto">
          <a:xfrm>
            <a:off x="729029" y="2310702"/>
            <a:ext cx="3257183" cy="2440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24" y="3020137"/>
            <a:ext cx="2511338" cy="334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/>
          <a:stretch/>
        </p:blipFill>
        <p:spPr>
          <a:xfrm>
            <a:off x="729030" y="4488734"/>
            <a:ext cx="3257183" cy="199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842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-1"/>
            <a:ext cx="9177045" cy="6885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59225" y="382136"/>
            <a:ext cx="64604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/>
              <a:t>Объединение  «Школа </a:t>
            </a:r>
            <a:r>
              <a:rPr lang="ru-RU" sz="2800" b="1" dirty="0"/>
              <a:t>реальных дел</a:t>
            </a:r>
            <a:r>
              <a:rPr lang="ru-RU" sz="2800" b="1" dirty="0" smtClean="0"/>
              <a:t>» </a:t>
            </a:r>
            <a:r>
              <a:rPr lang="ru-RU" sz="2800" b="1" dirty="0"/>
              <a:t>- </a:t>
            </a:r>
            <a:r>
              <a:rPr lang="ru-RU" sz="2800" b="1" dirty="0" smtClean="0"/>
              <a:t>участие в решении социально-трудовых и  экологических    вопросов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/>
              <a:t>города Прокопьевска 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3"/>
          <a:stretch/>
        </p:blipFill>
        <p:spPr>
          <a:xfrm>
            <a:off x="700114" y="2743200"/>
            <a:ext cx="4276506" cy="264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21.userapi.com/impf/KfzMqC6nMNCe9tMuYrwN-T4L5_ZhXRVCep7c4w/S4PSRS6_GEM.jpg?size=780x1040&amp;quality=96&amp;proxy=1&amp;sign=0862cfa19c4b6b151410fdbca425d71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17" y="2469775"/>
            <a:ext cx="2732885" cy="3643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417830" y="343586"/>
            <a:ext cx="1649509" cy="10212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59226" y="382136"/>
            <a:ext cx="66890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Спортивная площадка «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Стартинейджер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-  спортивно-оздоровительное движение лидеров студенческого совета ПСТ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2052" name="Picture 4" descr="https://sun9-58.userapi.com/impg/Py1bOJrkxVYpCeub_6wQIRimLmtwNuiaeY1MyA/XCjeNGwZqnY.jpg?size=1280x960&amp;quality=96&amp;sign=a36a488e8d2909a0923b028d502c702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2"/>
          <a:stretch/>
        </p:blipFill>
        <p:spPr bwMode="auto">
          <a:xfrm>
            <a:off x="1086707" y="1738241"/>
            <a:ext cx="3891645" cy="213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71" y="3805250"/>
            <a:ext cx="3484412" cy="261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s://sun9-4.userapi.com/impf/-ll8EmxQeBMw6ufo0w9FISN11qFyKbEhzTWnGQ/etJgQnP36Rk.jpg?size=810x1080&amp;quality=96&amp;sign=f417794fe3e8f7ef119f846a206ca4b5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2" r="13163"/>
          <a:stretch/>
        </p:blipFill>
        <p:spPr bwMode="auto">
          <a:xfrm>
            <a:off x="5378684" y="1569227"/>
            <a:ext cx="2483714" cy="2928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72.userapi.com/impg/bw2UTIi2dM9cy5KsZSFfXDI8WM7FrVEJFK_WFA/UzE-vtmBKdo.jpg?size=810x1080&amp;quality=96&amp;sign=c35d0a59fb43e46f9f6a2044e276df21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19294"/>
          <a:stretch/>
        </p:blipFill>
        <p:spPr bwMode="auto">
          <a:xfrm>
            <a:off x="5378684" y="4399281"/>
            <a:ext cx="2653183" cy="2195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7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560" y="210686"/>
            <a:ext cx="74723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Объединение </a:t>
            </a: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«Студенческий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меридиан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- </a:t>
            </a:r>
          </a:p>
          <a:p>
            <a:pPr algn="ctr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лидеров </a:t>
            </a:r>
            <a:r>
              <a:rPr lang="ru-RU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студсовета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 областных форумах, слетах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3074" name="Picture 2" descr="https://sun9-24.userapi.com/impf/Ir2D8xo5EBg-CEltNiSgJEpfQIsYVFhytUBhXQ/7ErtJeyiQCs.jpg?size=1280x853&amp;quality=96&amp;proxy=1&amp;sign=5b314153d430d98eef5387fd59d684f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7050" r="10670" b="9644"/>
          <a:stretch/>
        </p:blipFill>
        <p:spPr bwMode="auto">
          <a:xfrm>
            <a:off x="4907899" y="3412140"/>
            <a:ext cx="3487613" cy="2311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1.userapi.com/impf/eMF9uPL-zkr0c4zRxLUxs0tJEkxI3RpnH22pkA/A_E6Jk-_H-I.jpg?size=1280x853&amp;quality=96&amp;sign=88c446bc062e5ff06a4d4e4ba9ed687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9022"/>
          <a:stretch/>
        </p:blipFill>
        <p:spPr bwMode="auto">
          <a:xfrm>
            <a:off x="706357" y="2868491"/>
            <a:ext cx="4101386" cy="3398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52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33870" r="66901" b="56228"/>
          <a:stretch/>
        </p:blipFill>
        <p:spPr>
          <a:xfrm>
            <a:off x="526865" y="382136"/>
            <a:ext cx="1520299" cy="941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560" y="210686"/>
            <a:ext cx="74723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Объединение </a:t>
            </a: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«Студенческий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меридиан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 - </a:t>
            </a: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научно-познавательная и исследовательская деятельность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4098" name="Picture 2" descr="https://sun9-56.userapi.com/impf/AGHXwnYFN5CWhNIBzTvEdAoP05RkBrIDQlYs9g/trafZwTvhDg.jpg?size=1280x960&amp;quality=96&amp;sign=9fd73f44c24cbcdf9ee0fcf7f6265e6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0" y="2801653"/>
            <a:ext cx="4051563" cy="303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0.userapi.com/impf/SWqRpQevEUGPFrBmREdTGWJ0anE0irg8lVE6FQ/37L9ZcqVUnY.jpg?size=1080x1080&amp;quality=96&amp;proxy=1&amp;sign=b9866ec9a224846220be7128ab0a633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3" y="2571346"/>
            <a:ext cx="3662664" cy="366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1015</TotalTime>
  <Words>330</Words>
  <Application>Microsoft Office PowerPoint</Application>
  <PresentationFormat>Экран (4:3)</PresentationFormat>
  <Paragraphs>77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85</cp:revision>
  <dcterms:created xsi:type="dcterms:W3CDTF">2013-11-19T05:52:05Z</dcterms:created>
  <dcterms:modified xsi:type="dcterms:W3CDTF">2022-12-08T07:49:41Z</dcterms:modified>
</cp:coreProperties>
</file>